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378" r:id="rId3"/>
    <p:sldId id="379" r:id="rId4"/>
    <p:sldId id="373" r:id="rId5"/>
    <p:sldId id="38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66"/>
    <a:srgbClr val="00FF00"/>
    <a:srgbClr val="FF9900"/>
    <a:srgbClr val="FF0000"/>
    <a:srgbClr val="FFFFFF"/>
    <a:srgbClr val="00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9804" autoAdjust="0"/>
  </p:normalViewPr>
  <p:slideViewPr>
    <p:cSldViewPr>
      <p:cViewPr>
        <p:scale>
          <a:sx n="108" d="100"/>
          <a:sy n="108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e Nogues" userId="fef57a4f9cf465dd" providerId="LiveId" clId="{882E0FAE-603F-4A9B-8AC0-01AF9214732C}"/>
    <pc:docChg chg="undo custSel addSld delSld modSld sldOrd">
      <pc:chgData name="Patrice Nogues" userId="fef57a4f9cf465dd" providerId="LiveId" clId="{882E0FAE-603F-4A9B-8AC0-01AF9214732C}" dt="2018-03-04T18:51:40.477" v="945" actId="14100"/>
      <pc:docMkLst>
        <pc:docMk/>
      </pc:docMkLst>
      <pc:sldChg chg="delSp modSp">
        <pc:chgData name="Patrice Nogues" userId="fef57a4f9cf465dd" providerId="LiveId" clId="{882E0FAE-603F-4A9B-8AC0-01AF9214732C}" dt="2018-03-04T18:49:25.998" v="926" actId="6549"/>
        <pc:sldMkLst>
          <pc:docMk/>
          <pc:sldMk cId="0" sldId="256"/>
        </pc:sldMkLst>
        <pc:spChg chg="mod">
          <ac:chgData name="Patrice Nogues" userId="fef57a4f9cf465dd" providerId="LiveId" clId="{882E0FAE-603F-4A9B-8AC0-01AF9214732C}" dt="2018-03-04T18:49:25.998" v="926" actId="6549"/>
          <ac:spMkLst>
            <pc:docMk/>
            <pc:sldMk cId="0" sldId="256"/>
            <ac:spMk id="3" creationId="{00000000-0000-0000-0000-000000000000}"/>
          </ac:spMkLst>
        </pc:spChg>
        <pc:spChg chg="mod">
          <ac:chgData name="Patrice Nogues" userId="fef57a4f9cf465dd" providerId="LiveId" clId="{882E0FAE-603F-4A9B-8AC0-01AF9214732C}" dt="2018-03-04T18:01:17.168" v="5" actId="20577"/>
          <ac:spMkLst>
            <pc:docMk/>
            <pc:sldMk cId="0" sldId="256"/>
            <ac:spMk id="7" creationId="{00000000-0000-0000-0000-000000000000}"/>
          </ac:spMkLst>
        </pc:spChg>
        <pc:picChg chg="del">
          <ac:chgData name="Patrice Nogues" userId="fef57a4f9cf465dd" providerId="LiveId" clId="{882E0FAE-603F-4A9B-8AC0-01AF9214732C}" dt="2018-03-04T18:01:07.567" v="0" actId="478"/>
          <ac:picMkLst>
            <pc:docMk/>
            <pc:sldMk cId="0" sldId="256"/>
            <ac:picMk id="11" creationId="{AD8BDC7F-1044-41FE-93F2-2657E6669200}"/>
          </ac:picMkLst>
        </pc:picChg>
      </pc:sldChg>
      <pc:sldChg chg="delSp modSp">
        <pc:chgData name="Patrice Nogues" userId="fef57a4f9cf465dd" providerId="LiveId" clId="{882E0FAE-603F-4A9B-8AC0-01AF9214732C}" dt="2018-03-04T18:31:33.537" v="468" actId="20577"/>
        <pc:sldMkLst>
          <pc:docMk/>
          <pc:sldMk cId="2853256291" sldId="372"/>
        </pc:sldMkLst>
        <pc:spChg chg="mod">
          <ac:chgData name="Patrice Nogues" userId="fef57a4f9cf465dd" providerId="LiveId" clId="{882E0FAE-603F-4A9B-8AC0-01AF9214732C}" dt="2018-03-04T18:31:19.868" v="460" actId="1076"/>
          <ac:spMkLst>
            <pc:docMk/>
            <pc:sldMk cId="2853256291" sldId="372"/>
            <ac:spMk id="9" creationId="{2BE2A333-ECCC-4553-A0E7-7A896AFF2645}"/>
          </ac:spMkLst>
        </pc:spChg>
        <pc:graphicFrameChg chg="mod">
          <ac:chgData name="Patrice Nogues" userId="fef57a4f9cf465dd" providerId="LiveId" clId="{882E0FAE-603F-4A9B-8AC0-01AF9214732C}" dt="2018-03-04T18:31:33.537" v="468" actId="20577"/>
          <ac:graphicFrameMkLst>
            <pc:docMk/>
            <pc:sldMk cId="2853256291" sldId="372"/>
            <ac:graphicFrameMk id="3" creationId="{EAF54141-AC71-422E-8B11-40DB55A68CB9}"/>
          </ac:graphicFrameMkLst>
        </pc:graphicFrameChg>
        <pc:picChg chg="del">
          <ac:chgData name="Patrice Nogues" userId="fef57a4f9cf465dd" providerId="LiveId" clId="{882E0FAE-603F-4A9B-8AC0-01AF9214732C}" dt="2018-03-04T18:07:07.832" v="161" actId="478"/>
          <ac:picMkLst>
            <pc:docMk/>
            <pc:sldMk cId="2853256291" sldId="372"/>
            <ac:picMk id="5" creationId="{00000000-0000-0000-0000-000000000000}"/>
          </ac:picMkLst>
        </pc:picChg>
      </pc:sldChg>
      <pc:sldChg chg="addSp delSp modSp">
        <pc:chgData name="Patrice Nogues" userId="fef57a4f9cf465dd" providerId="LiveId" clId="{882E0FAE-603F-4A9B-8AC0-01AF9214732C}" dt="2018-03-04T18:31:00.671" v="459" actId="1076"/>
        <pc:sldMkLst>
          <pc:docMk/>
          <pc:sldMk cId="2294407378" sldId="373"/>
        </pc:sldMkLst>
        <pc:spChg chg="mod">
          <ac:chgData name="Patrice Nogues" userId="fef57a4f9cf465dd" providerId="LiveId" clId="{882E0FAE-603F-4A9B-8AC0-01AF9214732C}" dt="2018-03-04T18:30:38.755" v="421" actId="1076"/>
          <ac:spMkLst>
            <pc:docMk/>
            <pc:sldMk cId="2294407378" sldId="373"/>
            <ac:spMk id="9" creationId="{2BE2A333-ECCC-4553-A0E7-7A896AFF2645}"/>
          </ac:spMkLst>
        </pc:spChg>
        <pc:spChg chg="add mod">
          <ac:chgData name="Patrice Nogues" userId="fef57a4f9cf465dd" providerId="LiveId" clId="{882E0FAE-603F-4A9B-8AC0-01AF9214732C}" dt="2018-03-04T18:31:00.671" v="459" actId="1076"/>
          <ac:spMkLst>
            <pc:docMk/>
            <pc:sldMk cId="2294407378" sldId="373"/>
            <ac:spMk id="10" creationId="{DA07E927-F5D9-457F-A882-AA69654A100F}"/>
          </ac:spMkLst>
        </pc:spChg>
        <pc:picChg chg="del">
          <ac:chgData name="Patrice Nogues" userId="fef57a4f9cf465dd" providerId="LiveId" clId="{882E0FAE-603F-4A9B-8AC0-01AF9214732C}" dt="2018-03-04T18:07:06.402" v="160" actId="478"/>
          <ac:picMkLst>
            <pc:docMk/>
            <pc:sldMk cId="2294407378" sldId="373"/>
            <ac:picMk id="5" creationId="{00000000-0000-0000-0000-000000000000}"/>
          </ac:picMkLst>
        </pc:picChg>
      </pc:sldChg>
      <pc:sldChg chg="del">
        <pc:chgData name="Patrice Nogues" userId="fef57a4f9cf465dd" providerId="LiveId" clId="{882E0FAE-603F-4A9B-8AC0-01AF9214732C}" dt="2018-03-04T18:07:15.574" v="164" actId="2696"/>
        <pc:sldMkLst>
          <pc:docMk/>
          <pc:sldMk cId="1823561560" sldId="374"/>
        </pc:sldMkLst>
      </pc:sldChg>
      <pc:sldChg chg="addSp delSp modSp del delAnim">
        <pc:chgData name="Patrice Nogues" userId="fef57a4f9cf465dd" providerId="LiveId" clId="{882E0FAE-603F-4A9B-8AC0-01AF9214732C}" dt="2018-03-04T18:50:31.366" v="927" actId="2696"/>
        <pc:sldMkLst>
          <pc:docMk/>
          <pc:sldMk cId="4073112948" sldId="375"/>
        </pc:sldMkLst>
        <pc:spChg chg="del">
          <ac:chgData name="Patrice Nogues" userId="fef57a4f9cf465dd" providerId="LiveId" clId="{882E0FAE-603F-4A9B-8AC0-01AF9214732C}" dt="2018-03-04T18:20:00.208" v="326" actId="478"/>
          <ac:spMkLst>
            <pc:docMk/>
            <pc:sldMk cId="4073112948" sldId="375"/>
            <ac:spMk id="6" creationId="{BF3ABEE2-3750-4536-B9CE-19D21A1DE12D}"/>
          </ac:spMkLst>
        </pc:spChg>
        <pc:spChg chg="mod">
          <ac:chgData name="Patrice Nogues" userId="fef57a4f9cf465dd" providerId="LiveId" clId="{882E0FAE-603F-4A9B-8AC0-01AF9214732C}" dt="2018-03-04T18:24:57.424" v="346" actId="1076"/>
          <ac:spMkLst>
            <pc:docMk/>
            <pc:sldMk cId="4073112948" sldId="375"/>
            <ac:spMk id="8" creationId="{D85899A5-944B-446B-813A-34814138CC4A}"/>
          </ac:spMkLst>
        </pc:spChg>
        <pc:spChg chg="del">
          <ac:chgData name="Patrice Nogues" userId="fef57a4f9cf465dd" providerId="LiveId" clId="{882E0FAE-603F-4A9B-8AC0-01AF9214732C}" dt="2018-03-04T18:05:57.544" v="85" actId="478"/>
          <ac:spMkLst>
            <pc:docMk/>
            <pc:sldMk cId="4073112948" sldId="375"/>
            <ac:spMk id="10" creationId="{5DB12D3D-616C-4535-AE7A-246470F504AA}"/>
          </ac:spMkLst>
        </pc:spChg>
        <pc:spChg chg="del">
          <ac:chgData name="Patrice Nogues" userId="fef57a4f9cf465dd" providerId="LiveId" clId="{882E0FAE-603F-4A9B-8AC0-01AF9214732C}" dt="2018-03-04T18:05:36.709" v="78" actId="478"/>
          <ac:spMkLst>
            <pc:docMk/>
            <pc:sldMk cId="4073112948" sldId="375"/>
            <ac:spMk id="12" creationId="{F6E5F565-2085-4BB9-AECA-B1DD11DBD6A8}"/>
          </ac:spMkLst>
        </pc:spChg>
        <pc:spChg chg="mod">
          <ac:chgData name="Patrice Nogues" userId="fef57a4f9cf465dd" providerId="LiveId" clId="{882E0FAE-603F-4A9B-8AC0-01AF9214732C}" dt="2018-03-04T18:26:17.010" v="352" actId="1076"/>
          <ac:spMkLst>
            <pc:docMk/>
            <pc:sldMk cId="4073112948" sldId="375"/>
            <ac:spMk id="13" creationId="{D6BD966E-989F-413B-8E1D-B2B9EACC5F8F}"/>
          </ac:spMkLst>
        </pc:spChg>
        <pc:spChg chg="mod">
          <ac:chgData name="Patrice Nogues" userId="fef57a4f9cf465dd" providerId="LiveId" clId="{882E0FAE-603F-4A9B-8AC0-01AF9214732C}" dt="2018-03-04T18:24:52.289" v="345" actId="1076"/>
          <ac:spMkLst>
            <pc:docMk/>
            <pc:sldMk cId="4073112948" sldId="375"/>
            <ac:spMk id="14" creationId="{FC6E7355-F7F6-4CAA-912C-E29A34A4E692}"/>
          </ac:spMkLst>
        </pc:spChg>
        <pc:spChg chg="mod">
          <ac:chgData name="Patrice Nogues" userId="fef57a4f9cf465dd" providerId="LiveId" clId="{882E0FAE-603F-4A9B-8AC0-01AF9214732C}" dt="2018-03-04T18:24:47.827" v="344" actId="1076"/>
          <ac:spMkLst>
            <pc:docMk/>
            <pc:sldMk cId="4073112948" sldId="375"/>
            <ac:spMk id="16" creationId="{89125DF7-3ABF-4D3E-ADAC-7E966EF04795}"/>
          </ac:spMkLst>
        </pc:spChg>
        <pc:spChg chg="del mod">
          <ac:chgData name="Patrice Nogues" userId="fef57a4f9cf465dd" providerId="LiveId" clId="{882E0FAE-603F-4A9B-8AC0-01AF9214732C}" dt="2018-03-04T18:24:17.853" v="339" actId="478"/>
          <ac:spMkLst>
            <pc:docMk/>
            <pc:sldMk cId="4073112948" sldId="375"/>
            <ac:spMk id="18" creationId="{A91C9861-C95C-4D0C-9CDC-BE66ED5C9B1C}"/>
          </ac:spMkLst>
        </pc:spChg>
        <pc:spChg chg="del mod">
          <ac:chgData name="Patrice Nogues" userId="fef57a4f9cf465dd" providerId="LiveId" clId="{882E0FAE-603F-4A9B-8AC0-01AF9214732C}" dt="2018-03-04T18:24:20.758" v="340" actId="478"/>
          <ac:spMkLst>
            <pc:docMk/>
            <pc:sldMk cId="4073112948" sldId="375"/>
            <ac:spMk id="19" creationId="{41050DEC-BCD1-4A59-A833-8E39A221C554}"/>
          </ac:spMkLst>
        </pc:spChg>
        <pc:spChg chg="del">
          <ac:chgData name="Patrice Nogues" userId="fef57a4f9cf465dd" providerId="LiveId" clId="{882E0FAE-603F-4A9B-8AC0-01AF9214732C}" dt="2018-03-04T18:20:00.208" v="326" actId="478"/>
          <ac:spMkLst>
            <pc:docMk/>
            <pc:sldMk cId="4073112948" sldId="375"/>
            <ac:spMk id="22" creationId="{63FD8E39-E823-41B9-9E6F-F01BA60448F8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3" creationId="{2A9BA495-8908-45B7-B77B-2434F14A4404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4" creationId="{5579B428-2546-4A3D-9FE7-7D3D15A1013C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5" creationId="{66925149-E3DD-4AD9-BCF0-B148F1CEDE35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6" creationId="{A9D2C1A5-97B7-432F-B3D0-C5E556C59F24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7" creationId="{57660DEF-D5D0-49F6-A032-642D379A716F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8" creationId="{4274D7AF-3C0D-4901-9B16-BE1450AC1865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29" creationId="{F182088E-FF38-46E3-B85A-5B10E7565B67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30" creationId="{0461C2EF-0B4B-474E-8419-EE19869E8DFB}"/>
          </ac:spMkLst>
        </pc:spChg>
        <pc:spChg chg="del mod">
          <ac:chgData name="Patrice Nogues" userId="fef57a4f9cf465dd" providerId="LiveId" clId="{882E0FAE-603F-4A9B-8AC0-01AF9214732C}" dt="2018-03-04T18:20:02.807" v="328" actId="478"/>
          <ac:spMkLst>
            <pc:docMk/>
            <pc:sldMk cId="4073112948" sldId="375"/>
            <ac:spMk id="31" creationId="{CB514CCC-2985-4EC3-B9C2-9192E5A280DC}"/>
          </ac:spMkLst>
        </pc:spChg>
        <pc:spChg chg="del">
          <ac:chgData name="Patrice Nogues" userId="fef57a4f9cf465dd" providerId="LiveId" clId="{882E0FAE-603F-4A9B-8AC0-01AF9214732C}" dt="2018-03-04T18:19:57.941" v="325" actId="478"/>
          <ac:spMkLst>
            <pc:docMk/>
            <pc:sldMk cId="4073112948" sldId="375"/>
            <ac:spMk id="32" creationId="{6A0E966C-00F5-4D67-B64A-C318B5AB64FD}"/>
          </ac:spMkLst>
        </pc:spChg>
        <pc:spChg chg="del">
          <ac:chgData name="Patrice Nogues" userId="fef57a4f9cf465dd" providerId="LiveId" clId="{882E0FAE-603F-4A9B-8AC0-01AF9214732C}" dt="2018-03-04T18:05:48.342" v="84" actId="478"/>
          <ac:spMkLst>
            <pc:docMk/>
            <pc:sldMk cId="4073112948" sldId="375"/>
            <ac:spMk id="33" creationId="{E9F23EFC-A887-4F74-9A20-37A46F2A8785}"/>
          </ac:spMkLst>
        </pc:spChg>
        <pc:picChg chg="add mod">
          <ac:chgData name="Patrice Nogues" userId="fef57a4f9cf465dd" providerId="LiveId" clId="{882E0FAE-603F-4A9B-8AC0-01AF9214732C}" dt="2018-03-04T18:24:14.201" v="338" actId="14100"/>
          <ac:picMkLst>
            <pc:docMk/>
            <pc:sldMk cId="4073112948" sldId="375"/>
            <ac:picMk id="3" creationId="{56D61696-4A7B-4D70-AAE1-3F959D5A57EC}"/>
          </ac:picMkLst>
        </pc:picChg>
        <pc:picChg chg="del">
          <ac:chgData name="Patrice Nogues" userId="fef57a4f9cf465dd" providerId="LiveId" clId="{882E0FAE-603F-4A9B-8AC0-01AF9214732C}" dt="2018-03-04T18:06:54.387" v="156" actId="478"/>
          <ac:picMkLst>
            <pc:docMk/>
            <pc:sldMk cId="4073112948" sldId="375"/>
            <ac:picMk id="5" creationId="{00000000-0000-0000-0000-000000000000}"/>
          </ac:picMkLst>
        </pc:picChg>
        <pc:picChg chg="del">
          <ac:chgData name="Patrice Nogues" userId="fef57a4f9cf465dd" providerId="LiveId" clId="{882E0FAE-603F-4A9B-8AC0-01AF9214732C}" dt="2018-03-04T18:19:51.801" v="324" actId="478"/>
          <ac:picMkLst>
            <pc:docMk/>
            <pc:sldMk cId="4073112948" sldId="375"/>
            <ac:picMk id="7" creationId="{AF02EBF2-163C-4EA3-94A6-2A476B34C385}"/>
          </ac:picMkLst>
        </pc:picChg>
        <pc:picChg chg="del">
          <ac:chgData name="Patrice Nogues" userId="fef57a4f9cf465dd" providerId="LiveId" clId="{882E0FAE-603F-4A9B-8AC0-01AF9214732C}" dt="2018-03-04T18:19:57.941" v="325" actId="478"/>
          <ac:picMkLst>
            <pc:docMk/>
            <pc:sldMk cId="4073112948" sldId="375"/>
            <ac:picMk id="9" creationId="{8A2BFA94-1611-4CF4-A14B-8CEB10258113}"/>
          </ac:picMkLst>
        </pc:picChg>
        <pc:picChg chg="add mod">
          <ac:chgData name="Patrice Nogues" userId="fef57a4f9cf465dd" providerId="LiveId" clId="{882E0FAE-603F-4A9B-8AC0-01AF9214732C}" dt="2018-03-04T18:24:40.854" v="343" actId="14100"/>
          <ac:picMkLst>
            <pc:docMk/>
            <pc:sldMk cId="4073112948" sldId="375"/>
            <ac:picMk id="11" creationId="{4F2E58E7-03B0-4E19-B16E-6118FEF9A4A5}"/>
          </ac:picMkLst>
        </pc:picChg>
        <pc:cxnChg chg="mod">
          <ac:chgData name="Patrice Nogues" userId="fef57a4f9cf465dd" providerId="LiveId" clId="{882E0FAE-603F-4A9B-8AC0-01AF9214732C}" dt="2018-03-04T18:05:47.065" v="83" actId="1076"/>
          <ac:cxnSpMkLst>
            <pc:docMk/>
            <pc:sldMk cId="4073112948" sldId="375"/>
            <ac:cxnSpMk id="4" creationId="{DF55143D-1158-4F45-AD1C-C9D428724657}"/>
          </ac:cxnSpMkLst>
        </pc:cxnChg>
      </pc:sldChg>
      <pc:sldChg chg="delSp modSp">
        <pc:chgData name="Patrice Nogues" userId="fef57a4f9cf465dd" providerId="LiveId" clId="{882E0FAE-603F-4A9B-8AC0-01AF9214732C}" dt="2018-03-04T18:49:07.220" v="925" actId="1076"/>
        <pc:sldMkLst>
          <pc:docMk/>
          <pc:sldMk cId="2767515028" sldId="376"/>
        </pc:sldMkLst>
        <pc:spChg chg="mod">
          <ac:chgData name="Patrice Nogues" userId="fef57a4f9cf465dd" providerId="LiveId" clId="{882E0FAE-603F-4A9B-8AC0-01AF9214732C}" dt="2018-03-04T18:03:44.729" v="60" actId="13926"/>
          <ac:spMkLst>
            <pc:docMk/>
            <pc:sldMk cId="2767515028" sldId="376"/>
            <ac:spMk id="17" creationId="{B3DFB41A-2972-45E7-A953-830174882B7B}"/>
          </ac:spMkLst>
        </pc:spChg>
        <pc:grpChg chg="mod">
          <ac:chgData name="Patrice Nogues" userId="fef57a4f9cf465dd" providerId="LiveId" clId="{882E0FAE-603F-4A9B-8AC0-01AF9214732C}" dt="2018-03-04T18:49:07.220" v="925" actId="1076"/>
          <ac:grpSpMkLst>
            <pc:docMk/>
            <pc:sldMk cId="2767515028" sldId="376"/>
            <ac:grpSpMk id="10" creationId="{6975103D-7CEA-4321-ACE6-8183BDE39626}"/>
          </ac:grpSpMkLst>
        </pc:grpChg>
        <pc:picChg chg="del">
          <ac:chgData name="Patrice Nogues" userId="fef57a4f9cf465dd" providerId="LiveId" clId="{882E0FAE-603F-4A9B-8AC0-01AF9214732C}" dt="2018-03-04T18:07:03.225" v="159" actId="478"/>
          <ac:picMkLst>
            <pc:docMk/>
            <pc:sldMk cId="2767515028" sldId="376"/>
            <ac:picMk id="5" creationId="{00000000-0000-0000-0000-000000000000}"/>
          </ac:picMkLst>
        </pc:picChg>
        <pc:picChg chg="del">
          <ac:chgData name="Patrice Nogues" userId="fef57a4f9cf465dd" providerId="LiveId" clId="{882E0FAE-603F-4A9B-8AC0-01AF9214732C}" dt="2018-03-04T18:49:04.897" v="924" actId="478"/>
          <ac:picMkLst>
            <pc:docMk/>
            <pc:sldMk cId="2767515028" sldId="376"/>
            <ac:picMk id="7" creationId="{4C5F2BB9-7ACA-4EF8-85C8-97BDE85C4057}"/>
          </ac:picMkLst>
        </pc:picChg>
      </pc:sldChg>
      <pc:sldChg chg="delSp modSp">
        <pc:chgData name="Patrice Nogues" userId="fef57a4f9cf465dd" providerId="LiveId" clId="{882E0FAE-603F-4A9B-8AC0-01AF9214732C}" dt="2018-03-04T18:19:36.617" v="323" actId="14100"/>
        <pc:sldMkLst>
          <pc:docMk/>
          <pc:sldMk cId="3679335604" sldId="377"/>
        </pc:sldMkLst>
        <pc:spChg chg="mod">
          <ac:chgData name="Patrice Nogues" userId="fef57a4f9cf465dd" providerId="LiveId" clId="{882E0FAE-603F-4A9B-8AC0-01AF9214732C}" dt="2018-03-04T18:19:36.617" v="323" actId="14100"/>
          <ac:spMkLst>
            <pc:docMk/>
            <pc:sldMk cId="3679335604" sldId="377"/>
            <ac:spMk id="6" creationId="{786D0BA4-5ED6-451D-BB22-02080B520525}"/>
          </ac:spMkLst>
        </pc:spChg>
        <pc:spChg chg="del">
          <ac:chgData name="Patrice Nogues" userId="fef57a4f9cf465dd" providerId="LiveId" clId="{882E0FAE-603F-4A9B-8AC0-01AF9214732C}" dt="2018-03-04T18:19:10.562" v="282" actId="478"/>
          <ac:spMkLst>
            <pc:docMk/>
            <pc:sldMk cId="3679335604" sldId="377"/>
            <ac:spMk id="231" creationId="{81C254B9-28E2-4545-AD28-FC16CF05CC1A}"/>
          </ac:spMkLst>
        </pc:spChg>
        <pc:picChg chg="del">
          <ac:chgData name="Patrice Nogues" userId="fef57a4f9cf465dd" providerId="LiveId" clId="{882E0FAE-603F-4A9B-8AC0-01AF9214732C}" dt="2018-03-04T18:19:08.410" v="281" actId="478"/>
          <ac:picMkLst>
            <pc:docMk/>
            <pc:sldMk cId="3679335604" sldId="377"/>
            <ac:picMk id="3" creationId="{7559CD90-83EF-4AD1-93CA-707C87019A50}"/>
          </ac:picMkLst>
        </pc:picChg>
        <pc:picChg chg="del">
          <ac:chgData name="Patrice Nogues" userId="fef57a4f9cf465dd" providerId="LiveId" clId="{882E0FAE-603F-4A9B-8AC0-01AF9214732C}" dt="2018-03-04T18:06:56.731" v="157" actId="478"/>
          <ac:picMkLst>
            <pc:docMk/>
            <pc:sldMk cId="3679335604" sldId="377"/>
            <ac:picMk id="5" creationId="{00000000-0000-0000-0000-000000000000}"/>
          </ac:picMkLst>
        </pc:picChg>
      </pc:sldChg>
      <pc:sldChg chg="addSp delSp modSp delAnim">
        <pc:chgData name="Patrice Nogues" userId="fef57a4f9cf465dd" providerId="LiveId" clId="{882E0FAE-603F-4A9B-8AC0-01AF9214732C}" dt="2018-03-04T18:48:34.104" v="922" actId="14100"/>
        <pc:sldMkLst>
          <pc:docMk/>
          <pc:sldMk cId="1387893904" sldId="378"/>
        </pc:sldMkLst>
        <pc:spChg chg="mod">
          <ac:chgData name="Patrice Nogues" userId="fef57a4f9cf465dd" providerId="LiveId" clId="{882E0FAE-603F-4A9B-8AC0-01AF9214732C}" dt="2018-03-04T18:37:47.926" v="602" actId="1076"/>
          <ac:spMkLst>
            <pc:docMk/>
            <pc:sldMk cId="1387893904" sldId="378"/>
            <ac:spMk id="2" creationId="{00000000-0000-0000-0000-000000000000}"/>
          </ac:spMkLst>
        </pc:spChg>
        <pc:spChg chg="del">
          <ac:chgData name="Patrice Nogues" userId="fef57a4f9cf465dd" providerId="LiveId" clId="{882E0FAE-603F-4A9B-8AC0-01AF9214732C}" dt="2018-03-04T18:01:26.371" v="6" actId="478"/>
          <ac:spMkLst>
            <pc:docMk/>
            <pc:sldMk cId="1387893904" sldId="378"/>
            <ac:spMk id="3" creationId="{3B7AE7E5-5B9E-41E9-8662-2DF4F3E40D9C}"/>
          </ac:spMkLst>
        </pc:spChg>
        <pc:spChg chg="add mod">
          <ac:chgData name="Patrice Nogues" userId="fef57a4f9cf465dd" providerId="LiveId" clId="{882E0FAE-603F-4A9B-8AC0-01AF9214732C}" dt="2018-03-04T18:48:24.676" v="921" actId="14100"/>
          <ac:spMkLst>
            <pc:docMk/>
            <pc:sldMk cId="1387893904" sldId="378"/>
            <ac:spMk id="4" creationId="{9AA241FE-B7AF-46C4-8258-CC882E62B4DF}"/>
          </ac:spMkLst>
        </pc:spChg>
        <pc:spChg chg="add mod">
          <ac:chgData name="Patrice Nogues" userId="fef57a4f9cf465dd" providerId="LiveId" clId="{882E0FAE-603F-4A9B-8AC0-01AF9214732C}" dt="2018-03-04T18:45:13.305" v="896" actId="1076"/>
          <ac:spMkLst>
            <pc:docMk/>
            <pc:sldMk cId="1387893904" sldId="378"/>
            <ac:spMk id="9" creationId="{EE38638F-C41A-4B28-9CB1-6ABCB40301E6}"/>
          </ac:spMkLst>
        </pc:spChg>
        <pc:spChg chg="add mod">
          <ac:chgData name="Patrice Nogues" userId="fef57a4f9cf465dd" providerId="LiveId" clId="{882E0FAE-603F-4A9B-8AC0-01AF9214732C}" dt="2018-03-04T18:45:13.305" v="896" actId="1076"/>
          <ac:spMkLst>
            <pc:docMk/>
            <pc:sldMk cId="1387893904" sldId="378"/>
            <ac:spMk id="10" creationId="{ABC660FF-16AE-4B03-97BE-9CF3F94A2C82}"/>
          </ac:spMkLst>
        </pc:spChg>
        <pc:spChg chg="mod">
          <ac:chgData name="Patrice Nogues" userId="fef57a4f9cf465dd" providerId="LiveId" clId="{882E0FAE-603F-4A9B-8AC0-01AF9214732C}" dt="2018-03-04T18:48:19.246" v="920" actId="20577"/>
          <ac:spMkLst>
            <pc:docMk/>
            <pc:sldMk cId="1387893904" sldId="378"/>
            <ac:spMk id="17" creationId="{B3DFB41A-2972-45E7-A953-830174882B7B}"/>
          </ac:spMkLst>
        </pc:spChg>
        <pc:picChg chg="del">
          <ac:chgData name="Patrice Nogues" userId="fef57a4f9cf465dd" providerId="LiveId" clId="{882E0FAE-603F-4A9B-8AC0-01AF9214732C}" dt="2018-03-04T18:07:01.499" v="158" actId="478"/>
          <ac:picMkLst>
            <pc:docMk/>
            <pc:sldMk cId="1387893904" sldId="378"/>
            <ac:picMk id="5" creationId="{00000000-0000-0000-0000-000000000000}"/>
          </ac:picMkLst>
        </pc:picChg>
        <pc:picChg chg="mod">
          <ac:chgData name="Patrice Nogues" userId="fef57a4f9cf465dd" providerId="LiveId" clId="{882E0FAE-603F-4A9B-8AC0-01AF9214732C}" dt="2018-03-04T18:48:34.104" v="922" actId="14100"/>
          <ac:picMkLst>
            <pc:docMk/>
            <pc:sldMk cId="1387893904" sldId="378"/>
            <ac:picMk id="6" creationId="{A8905FD4-567E-4296-B943-7ECB5ED94B59}"/>
          </ac:picMkLst>
        </pc:picChg>
        <pc:picChg chg="add mod">
          <ac:chgData name="Patrice Nogues" userId="fef57a4f9cf465dd" providerId="LiveId" clId="{882E0FAE-603F-4A9B-8AC0-01AF9214732C}" dt="2018-03-04T18:45:13.305" v="896" actId="1076"/>
          <ac:picMkLst>
            <pc:docMk/>
            <pc:sldMk cId="1387893904" sldId="378"/>
            <ac:picMk id="7" creationId="{A1F5F500-917B-43E0-A659-1059B6008B29}"/>
          </ac:picMkLst>
        </pc:picChg>
      </pc:sldChg>
      <pc:sldChg chg="del">
        <pc:chgData name="Patrice Nogues" userId="fef57a4f9cf465dd" providerId="LiveId" clId="{882E0FAE-603F-4A9B-8AC0-01AF9214732C}" dt="2018-03-04T18:07:15.556" v="162" actId="2696"/>
        <pc:sldMkLst>
          <pc:docMk/>
          <pc:sldMk cId="2439270709" sldId="379"/>
        </pc:sldMkLst>
      </pc:sldChg>
      <pc:sldChg chg="del">
        <pc:chgData name="Patrice Nogues" userId="fef57a4f9cf465dd" providerId="LiveId" clId="{882E0FAE-603F-4A9B-8AC0-01AF9214732C}" dt="2018-03-04T18:07:15.561" v="163" actId="2696"/>
        <pc:sldMkLst>
          <pc:docMk/>
          <pc:sldMk cId="523720893" sldId="380"/>
        </pc:sldMkLst>
      </pc:sldChg>
      <pc:sldChg chg="del">
        <pc:chgData name="Patrice Nogues" userId="fef57a4f9cf465dd" providerId="LiveId" clId="{882E0FAE-603F-4A9B-8AC0-01AF9214732C}" dt="2018-03-04T18:07:19.054" v="166" actId="2696"/>
        <pc:sldMkLst>
          <pc:docMk/>
          <pc:sldMk cId="334184782" sldId="381"/>
        </pc:sldMkLst>
      </pc:sldChg>
      <pc:sldChg chg="del">
        <pc:chgData name="Patrice Nogues" userId="fef57a4f9cf465dd" providerId="LiveId" clId="{882E0FAE-603F-4A9B-8AC0-01AF9214732C}" dt="2018-03-04T18:07:26.373" v="169" actId="2696"/>
        <pc:sldMkLst>
          <pc:docMk/>
          <pc:sldMk cId="135843663" sldId="382"/>
        </pc:sldMkLst>
      </pc:sldChg>
      <pc:sldChg chg="del">
        <pc:chgData name="Patrice Nogues" userId="fef57a4f9cf465dd" providerId="LiveId" clId="{882E0FAE-603F-4A9B-8AC0-01AF9214732C}" dt="2018-03-04T18:07:26.379" v="170" actId="2696"/>
        <pc:sldMkLst>
          <pc:docMk/>
          <pc:sldMk cId="2185160036" sldId="383"/>
        </pc:sldMkLst>
      </pc:sldChg>
      <pc:sldChg chg="del">
        <pc:chgData name="Patrice Nogues" userId="fef57a4f9cf465dd" providerId="LiveId" clId="{882E0FAE-603F-4A9B-8AC0-01AF9214732C}" dt="2018-03-04T18:07:26.384" v="171" actId="2696"/>
        <pc:sldMkLst>
          <pc:docMk/>
          <pc:sldMk cId="1873478945" sldId="384"/>
        </pc:sldMkLst>
      </pc:sldChg>
      <pc:sldChg chg="del">
        <pc:chgData name="Patrice Nogues" userId="fef57a4f9cf465dd" providerId="LiveId" clId="{882E0FAE-603F-4A9B-8AC0-01AF9214732C}" dt="2018-03-04T18:07:26.388" v="172" actId="2696"/>
        <pc:sldMkLst>
          <pc:docMk/>
          <pc:sldMk cId="492263409" sldId="385"/>
        </pc:sldMkLst>
      </pc:sldChg>
      <pc:sldChg chg="delSp del">
        <pc:chgData name="Patrice Nogues" userId="fef57a4f9cf465dd" providerId="LiveId" clId="{882E0FAE-603F-4A9B-8AC0-01AF9214732C}" dt="2018-03-04T18:07:33.214" v="174" actId="2696"/>
        <pc:sldMkLst>
          <pc:docMk/>
          <pc:sldMk cId="3834595210" sldId="386"/>
        </pc:sldMkLst>
        <pc:picChg chg="del">
          <ac:chgData name="Patrice Nogues" userId="fef57a4f9cf465dd" providerId="LiveId" clId="{882E0FAE-603F-4A9B-8AC0-01AF9214732C}" dt="2018-03-04T18:07:31.634" v="173" actId="478"/>
          <ac:picMkLst>
            <pc:docMk/>
            <pc:sldMk cId="3834595210" sldId="386"/>
            <ac:picMk id="5" creationId="{00000000-0000-0000-0000-000000000000}"/>
          </ac:picMkLst>
        </pc:picChg>
      </pc:sldChg>
      <pc:sldChg chg="addSp delSp modSp">
        <pc:chgData name="Patrice Nogues" userId="fef57a4f9cf465dd" providerId="LiveId" clId="{882E0FAE-603F-4A9B-8AC0-01AF9214732C}" dt="2018-03-04T18:30:30.311" v="420" actId="1076"/>
        <pc:sldMkLst>
          <pc:docMk/>
          <pc:sldMk cId="1142843321" sldId="387"/>
        </pc:sldMkLst>
        <pc:spChg chg="mod">
          <ac:chgData name="Patrice Nogues" userId="fef57a4f9cf465dd" providerId="LiveId" clId="{882E0FAE-603F-4A9B-8AC0-01AF9214732C}" dt="2018-03-04T18:27:01.143" v="373" actId="1076"/>
          <ac:spMkLst>
            <pc:docMk/>
            <pc:sldMk cId="1142843321" sldId="387"/>
            <ac:spMk id="9" creationId="{2BE2A333-ECCC-4553-A0E7-7A896AFF2645}"/>
          </ac:spMkLst>
        </pc:spChg>
        <pc:spChg chg="del">
          <ac:chgData name="Patrice Nogues" userId="fef57a4f9cf465dd" providerId="LiveId" clId="{882E0FAE-603F-4A9B-8AC0-01AF9214732C}" dt="2018-03-04T18:26:58.562" v="372" actId="478"/>
          <ac:spMkLst>
            <pc:docMk/>
            <pc:sldMk cId="1142843321" sldId="387"/>
            <ac:spMk id="11" creationId="{6C1CFAFC-72F6-4900-8E63-8718D18DBC4B}"/>
          </ac:spMkLst>
        </pc:spChg>
        <pc:spChg chg="del">
          <ac:chgData name="Patrice Nogues" userId="fef57a4f9cf465dd" providerId="LiveId" clId="{882E0FAE-603F-4A9B-8AC0-01AF9214732C}" dt="2018-03-04T18:26:58.562" v="372" actId="478"/>
          <ac:spMkLst>
            <pc:docMk/>
            <pc:sldMk cId="1142843321" sldId="387"/>
            <ac:spMk id="12" creationId="{8CFFBED0-36AB-462E-BBA8-C7EA52E21632}"/>
          </ac:spMkLst>
        </pc:spChg>
        <pc:spChg chg="del">
          <ac:chgData name="Patrice Nogues" userId="fef57a4f9cf465dd" providerId="LiveId" clId="{882E0FAE-603F-4A9B-8AC0-01AF9214732C}" dt="2018-03-04T18:26:57.294" v="371" actId="478"/>
          <ac:spMkLst>
            <pc:docMk/>
            <pc:sldMk cId="1142843321" sldId="387"/>
            <ac:spMk id="14" creationId="{A513D4AC-7C8E-49D8-B0B1-823BD0792796}"/>
          </ac:spMkLst>
        </pc:spChg>
        <pc:spChg chg="del">
          <ac:chgData name="Patrice Nogues" userId="fef57a4f9cf465dd" providerId="LiveId" clId="{882E0FAE-603F-4A9B-8AC0-01AF9214732C}" dt="2018-03-04T18:26:58.562" v="372" actId="478"/>
          <ac:spMkLst>
            <pc:docMk/>
            <pc:sldMk cId="1142843321" sldId="387"/>
            <ac:spMk id="15" creationId="{F6BAD871-B4D5-43F1-8A23-45F34AA0D9C7}"/>
          </ac:spMkLst>
        </pc:spChg>
        <pc:spChg chg="del">
          <ac:chgData name="Patrice Nogues" userId="fef57a4f9cf465dd" providerId="LiveId" clId="{882E0FAE-603F-4A9B-8AC0-01AF9214732C}" dt="2018-03-04T18:26:58.562" v="372" actId="478"/>
          <ac:spMkLst>
            <pc:docMk/>
            <pc:sldMk cId="1142843321" sldId="387"/>
            <ac:spMk id="16" creationId="{48D9A29C-722F-4A8C-A596-3A3CC3FB3883}"/>
          </ac:spMkLst>
        </pc:spChg>
        <pc:picChg chg="add mod">
          <ac:chgData name="Patrice Nogues" userId="fef57a4f9cf465dd" providerId="LiveId" clId="{882E0FAE-603F-4A9B-8AC0-01AF9214732C}" dt="2018-03-04T18:30:30.311" v="420" actId="1076"/>
          <ac:picMkLst>
            <pc:docMk/>
            <pc:sldMk cId="1142843321" sldId="387"/>
            <ac:picMk id="2" creationId="{D21B8DBB-DD24-48A8-BD02-964C6E74853E}"/>
          </ac:picMkLst>
        </pc:picChg>
        <pc:picChg chg="del">
          <ac:chgData name="Patrice Nogues" userId="fef57a4f9cf465dd" providerId="LiveId" clId="{882E0FAE-603F-4A9B-8AC0-01AF9214732C}" dt="2018-03-04T18:06:52.239" v="155" actId="478"/>
          <ac:picMkLst>
            <pc:docMk/>
            <pc:sldMk cId="1142843321" sldId="387"/>
            <ac:picMk id="5" creationId="{00000000-0000-0000-0000-000000000000}"/>
          </ac:picMkLst>
        </pc:picChg>
        <pc:picChg chg="del">
          <ac:chgData name="Patrice Nogues" userId="fef57a4f9cf465dd" providerId="LiveId" clId="{882E0FAE-603F-4A9B-8AC0-01AF9214732C}" dt="2018-03-04T18:26:55.512" v="370" actId="478"/>
          <ac:picMkLst>
            <pc:docMk/>
            <pc:sldMk cId="1142843321" sldId="387"/>
            <ac:picMk id="7" creationId="{8DBE4EE6-620A-45F7-86E5-B5063236A101}"/>
          </ac:picMkLst>
        </pc:picChg>
      </pc:sldChg>
      <pc:sldChg chg="addSp delSp modSp add">
        <pc:chgData name="Patrice Nogues" userId="fef57a4f9cf465dd" providerId="LiveId" clId="{882E0FAE-603F-4A9B-8AC0-01AF9214732C}" dt="2018-03-04T18:47:20.376" v="913" actId="1076"/>
        <pc:sldMkLst>
          <pc:docMk/>
          <pc:sldMk cId="240943778" sldId="388"/>
        </pc:sldMkLst>
        <pc:spChg chg="del">
          <ac:chgData name="Patrice Nogues" userId="fef57a4f9cf465dd" providerId="LiveId" clId="{882E0FAE-603F-4A9B-8AC0-01AF9214732C}" dt="2018-03-04T18:13:15.656" v="182" actId="478"/>
          <ac:spMkLst>
            <pc:docMk/>
            <pc:sldMk cId="240943778" sldId="388"/>
            <ac:spMk id="2" creationId="{00000000-0000-0000-0000-000000000000}"/>
          </ac:spMkLst>
        </pc:spChg>
        <pc:spChg chg="add del mod">
          <ac:chgData name="Patrice Nogues" userId="fef57a4f9cf465dd" providerId="LiveId" clId="{882E0FAE-603F-4A9B-8AC0-01AF9214732C}" dt="2018-03-04T18:13:17.976" v="183" actId="478"/>
          <ac:spMkLst>
            <pc:docMk/>
            <pc:sldMk cId="240943778" sldId="388"/>
            <ac:spMk id="5" creationId="{CDCEFA44-446F-4369-BE69-D168C7D83351}"/>
          </ac:spMkLst>
        </pc:spChg>
        <pc:spChg chg="add mod">
          <ac:chgData name="Patrice Nogues" userId="fef57a4f9cf465dd" providerId="LiveId" clId="{882E0FAE-603F-4A9B-8AC0-01AF9214732C}" dt="2018-03-04T18:15:58.152" v="263" actId="20577"/>
          <ac:spMkLst>
            <pc:docMk/>
            <pc:sldMk cId="240943778" sldId="388"/>
            <ac:spMk id="7" creationId="{D7CED78C-9E6F-47A8-A512-FD0EC80BD76E}"/>
          </ac:spMkLst>
        </pc:spChg>
        <pc:spChg chg="add mod">
          <ac:chgData name="Patrice Nogues" userId="fef57a4f9cf465dd" providerId="LiveId" clId="{882E0FAE-603F-4A9B-8AC0-01AF9214732C}" dt="2018-03-04T18:14:26.772" v="212" actId="20577"/>
          <ac:spMkLst>
            <pc:docMk/>
            <pc:sldMk cId="240943778" sldId="388"/>
            <ac:spMk id="9" creationId="{1048DBBD-C0A9-4F53-BD0D-598B9984985E}"/>
          </ac:spMkLst>
        </pc:spChg>
        <pc:spChg chg="add mod">
          <ac:chgData name="Patrice Nogues" userId="fef57a4f9cf465dd" providerId="LiveId" clId="{882E0FAE-603F-4A9B-8AC0-01AF9214732C}" dt="2018-03-04T18:14:42.266" v="227" actId="14100"/>
          <ac:spMkLst>
            <pc:docMk/>
            <pc:sldMk cId="240943778" sldId="388"/>
            <ac:spMk id="10" creationId="{38CA1C3F-A68A-44B6-A78B-6DB4D04888F6}"/>
          </ac:spMkLst>
        </pc:spChg>
        <pc:spChg chg="add mod">
          <ac:chgData name="Patrice Nogues" userId="fef57a4f9cf465dd" providerId="LiveId" clId="{882E0FAE-603F-4A9B-8AC0-01AF9214732C}" dt="2018-03-04T18:15:43.631" v="261" actId="255"/>
          <ac:spMkLst>
            <pc:docMk/>
            <pc:sldMk cId="240943778" sldId="388"/>
            <ac:spMk id="11" creationId="{844498F1-F493-4540-B96B-8E8A9AC29A39}"/>
          </ac:spMkLst>
        </pc:spChg>
        <pc:spChg chg="add mod">
          <ac:chgData name="Patrice Nogues" userId="fef57a4f9cf465dd" providerId="LiveId" clId="{882E0FAE-603F-4A9B-8AC0-01AF9214732C}" dt="2018-03-04T18:16:08.578" v="265" actId="1076"/>
          <ac:spMkLst>
            <pc:docMk/>
            <pc:sldMk cId="240943778" sldId="388"/>
            <ac:spMk id="12" creationId="{4633F2FB-DE0C-46E8-A0CB-9972C1DE25B0}"/>
          </ac:spMkLst>
        </pc:spChg>
        <pc:spChg chg="add mod">
          <ac:chgData name="Patrice Nogues" userId="fef57a4f9cf465dd" providerId="LiveId" clId="{882E0FAE-603F-4A9B-8AC0-01AF9214732C}" dt="2018-03-04T18:46:41.724" v="904" actId="2085"/>
          <ac:spMkLst>
            <pc:docMk/>
            <pc:sldMk cId="240943778" sldId="388"/>
            <ac:spMk id="13" creationId="{5FABA302-0995-4AE7-A6FA-03DEB5D257D4}"/>
          </ac:spMkLst>
        </pc:spChg>
        <pc:spChg chg="add mod">
          <ac:chgData name="Patrice Nogues" userId="fef57a4f9cf465dd" providerId="LiveId" clId="{882E0FAE-603F-4A9B-8AC0-01AF9214732C}" dt="2018-03-04T18:47:13.022" v="912" actId="14100"/>
          <ac:spMkLst>
            <pc:docMk/>
            <pc:sldMk cId="240943778" sldId="388"/>
            <ac:spMk id="16" creationId="{FFDCD64F-5292-408D-B5AC-59C9A176D8A5}"/>
          </ac:spMkLst>
        </pc:spChg>
        <pc:spChg chg="del">
          <ac:chgData name="Patrice Nogues" userId="fef57a4f9cf465dd" providerId="LiveId" clId="{882E0FAE-603F-4A9B-8AC0-01AF9214732C}" dt="2018-03-04T18:13:06.350" v="178" actId="478"/>
          <ac:spMkLst>
            <pc:docMk/>
            <pc:sldMk cId="240943778" sldId="388"/>
            <ac:spMk id="17" creationId="{B3DFB41A-2972-45E7-A953-830174882B7B}"/>
          </ac:spMkLst>
        </pc:spChg>
        <pc:spChg chg="add mod">
          <ac:chgData name="Patrice Nogues" userId="fef57a4f9cf465dd" providerId="LiveId" clId="{882E0FAE-603F-4A9B-8AC0-01AF9214732C}" dt="2018-03-04T18:47:20.376" v="913" actId="1076"/>
          <ac:spMkLst>
            <pc:docMk/>
            <pc:sldMk cId="240943778" sldId="388"/>
            <ac:spMk id="18" creationId="{007EBBE3-CF8A-43D9-8B4B-2089FF2CA7E8}"/>
          </ac:spMkLst>
        </pc:spChg>
        <pc:picChg chg="add mod modCrop">
          <ac:chgData name="Patrice Nogues" userId="fef57a4f9cf465dd" providerId="LiveId" clId="{882E0FAE-603F-4A9B-8AC0-01AF9214732C}" dt="2018-03-04T18:23:12.860" v="335" actId="732"/>
          <ac:picMkLst>
            <pc:docMk/>
            <pc:sldMk cId="240943778" sldId="388"/>
            <ac:picMk id="3" creationId="{DEECB55E-71C7-4AA7-B3D3-69D1200308C8}"/>
          </ac:picMkLst>
        </pc:picChg>
        <pc:picChg chg="del">
          <ac:chgData name="Patrice Nogues" userId="fef57a4f9cf465dd" providerId="LiveId" clId="{882E0FAE-603F-4A9B-8AC0-01AF9214732C}" dt="2018-03-04T18:13:08.295" v="179" actId="478"/>
          <ac:picMkLst>
            <pc:docMk/>
            <pc:sldMk cId="240943778" sldId="388"/>
            <ac:picMk id="6" creationId="{A8905FD4-567E-4296-B943-7ECB5ED94B59}"/>
          </ac:picMkLst>
        </pc:picChg>
        <pc:picChg chg="add mod">
          <ac:chgData name="Patrice Nogues" userId="fef57a4f9cf465dd" providerId="LiveId" clId="{882E0FAE-603F-4A9B-8AC0-01AF9214732C}" dt="2018-03-04T18:22:50.288" v="331" actId="1076"/>
          <ac:picMkLst>
            <pc:docMk/>
            <pc:sldMk cId="240943778" sldId="388"/>
            <ac:picMk id="8" creationId="{78214CFF-AC85-4263-A8CC-A45882930E53}"/>
          </ac:picMkLst>
        </pc:picChg>
        <pc:picChg chg="add mod">
          <ac:chgData name="Patrice Nogues" userId="fef57a4f9cf465dd" providerId="LiveId" clId="{882E0FAE-603F-4A9B-8AC0-01AF9214732C}" dt="2018-03-04T18:47:01.107" v="909" actId="1076"/>
          <ac:picMkLst>
            <pc:docMk/>
            <pc:sldMk cId="240943778" sldId="388"/>
            <ac:picMk id="15" creationId="{33EF59F2-7B82-4765-AEC9-F392E425BAF0}"/>
          </ac:picMkLst>
        </pc:picChg>
      </pc:sldChg>
      <pc:sldChg chg="del">
        <pc:chgData name="Patrice Nogues" userId="fef57a4f9cf465dd" providerId="LiveId" clId="{882E0FAE-603F-4A9B-8AC0-01AF9214732C}" dt="2018-03-04T18:07:15.677" v="165" actId="2696"/>
        <pc:sldMkLst>
          <pc:docMk/>
          <pc:sldMk cId="3429452922" sldId="388"/>
        </pc:sldMkLst>
      </pc:sldChg>
      <pc:sldChg chg="del">
        <pc:chgData name="Patrice Nogues" userId="fef57a4f9cf465dd" providerId="LiveId" clId="{882E0FAE-603F-4A9B-8AC0-01AF9214732C}" dt="2018-03-04T18:07:26.361" v="167" actId="2696"/>
        <pc:sldMkLst>
          <pc:docMk/>
          <pc:sldMk cId="736071213" sldId="389"/>
        </pc:sldMkLst>
      </pc:sldChg>
      <pc:sldChg chg="addSp delSp modSp add ord">
        <pc:chgData name="Patrice Nogues" userId="fef57a4f9cf465dd" providerId="LiveId" clId="{882E0FAE-603F-4A9B-8AC0-01AF9214732C}" dt="2018-03-04T18:50:42.186" v="928" actId="14100"/>
        <pc:sldMkLst>
          <pc:docMk/>
          <pc:sldMk cId="3298412974" sldId="389"/>
        </pc:sldMkLst>
        <pc:spChg chg="del">
          <ac:chgData name="Patrice Nogues" userId="fef57a4f9cf465dd" providerId="LiveId" clId="{882E0FAE-603F-4A9B-8AC0-01AF9214732C}" dt="2018-03-04T18:16:43.511" v="267" actId="478"/>
          <ac:spMkLst>
            <pc:docMk/>
            <pc:sldMk cId="3298412974" sldId="389"/>
            <ac:spMk id="6" creationId="{786D0BA4-5ED6-451D-BB22-02080B520525}"/>
          </ac:spMkLst>
        </pc:spChg>
        <pc:spChg chg="del">
          <ac:chgData name="Patrice Nogues" userId="fef57a4f9cf465dd" providerId="LiveId" clId="{882E0FAE-603F-4A9B-8AC0-01AF9214732C}" dt="2018-03-04T18:16:51.391" v="269" actId="478"/>
          <ac:spMkLst>
            <pc:docMk/>
            <pc:sldMk cId="3298412974" sldId="389"/>
            <ac:spMk id="231" creationId="{81C254B9-28E2-4545-AD28-FC16CF05CC1A}"/>
          </ac:spMkLst>
        </pc:spChg>
        <pc:grpChg chg="mod ord">
          <ac:chgData name="Patrice Nogues" userId="fef57a4f9cf465dd" providerId="LiveId" clId="{882E0FAE-603F-4A9B-8AC0-01AF9214732C}" dt="2018-03-04T18:17:55.496" v="277" actId="1076"/>
          <ac:grpSpMkLst>
            <pc:docMk/>
            <pc:sldMk cId="3298412974" sldId="389"/>
            <ac:grpSpMk id="7" creationId="{D91B5ECF-3E34-4F1B-9A43-9741DEEC05BF}"/>
          </ac:grpSpMkLst>
        </pc:grpChg>
        <pc:grpChg chg="mod ord">
          <ac:chgData name="Patrice Nogues" userId="fef57a4f9cf465dd" providerId="LiveId" clId="{882E0FAE-603F-4A9B-8AC0-01AF9214732C}" dt="2018-03-04T18:18:23.819" v="280" actId="1076"/>
          <ac:grpSpMkLst>
            <pc:docMk/>
            <pc:sldMk cId="3298412974" sldId="389"/>
            <ac:grpSpMk id="131" creationId="{F7E10C17-E915-469C-81D0-EC86EA42F079}"/>
          </ac:grpSpMkLst>
        </pc:grpChg>
        <pc:picChg chg="del">
          <ac:chgData name="Patrice Nogues" userId="fef57a4f9cf465dd" providerId="LiveId" clId="{882E0FAE-603F-4A9B-8AC0-01AF9214732C}" dt="2018-03-04T18:16:49.396" v="268" actId="478"/>
          <ac:picMkLst>
            <pc:docMk/>
            <pc:sldMk cId="3298412974" sldId="389"/>
            <ac:picMk id="3" creationId="{7559CD90-83EF-4AD1-93CA-707C87019A50}"/>
          </ac:picMkLst>
        </pc:picChg>
        <pc:picChg chg="add mod modCrop">
          <ac:chgData name="Patrice Nogues" userId="fef57a4f9cf465dd" providerId="LiveId" clId="{882E0FAE-603F-4A9B-8AC0-01AF9214732C}" dt="2018-03-04T18:18:14.779" v="279" actId="732"/>
          <ac:picMkLst>
            <pc:docMk/>
            <pc:sldMk cId="3298412974" sldId="389"/>
            <ac:picMk id="4" creationId="{8669799E-F29F-4046-8271-769F6AA87D6E}"/>
          </ac:picMkLst>
        </pc:picChg>
      </pc:sldChg>
      <pc:sldChg chg="del">
        <pc:chgData name="Patrice Nogues" userId="fef57a4f9cf465dd" providerId="LiveId" clId="{882E0FAE-603F-4A9B-8AC0-01AF9214732C}" dt="2018-03-04T18:07:26.367" v="168" actId="2696"/>
        <pc:sldMkLst>
          <pc:docMk/>
          <pc:sldMk cId="320680884" sldId="390"/>
        </pc:sldMkLst>
      </pc:sldChg>
      <pc:sldChg chg="addSp delSp modSp add">
        <pc:chgData name="Patrice Nogues" userId="fef57a4f9cf465dd" providerId="LiveId" clId="{882E0FAE-603F-4A9B-8AC0-01AF9214732C}" dt="2018-03-04T18:26:37.758" v="369" actId="20577"/>
        <pc:sldMkLst>
          <pc:docMk/>
          <pc:sldMk cId="414803598" sldId="390"/>
        </pc:sldMkLst>
        <pc:spChg chg="mod">
          <ac:chgData name="Patrice Nogues" userId="fef57a4f9cf465dd" providerId="LiveId" clId="{882E0FAE-603F-4A9B-8AC0-01AF9214732C}" dt="2018-03-04T18:26:37.758" v="369" actId="20577"/>
          <ac:spMkLst>
            <pc:docMk/>
            <pc:sldMk cId="414803598" sldId="390"/>
            <ac:spMk id="2" creationId="{00000000-0000-0000-0000-000000000000}"/>
          </ac:spMkLst>
        </pc:spChg>
        <pc:spChg chg="add">
          <ac:chgData name="Patrice Nogues" userId="fef57a4f9cf465dd" providerId="LiveId" clId="{882E0FAE-603F-4A9B-8AC0-01AF9214732C}" dt="2018-03-04T18:26:29.749" v="353" actId="20577"/>
          <ac:spMkLst>
            <pc:docMk/>
            <pc:sldMk cId="414803598" sldId="390"/>
            <ac:spMk id="12" creationId="{2B57D4AB-9F4D-40BE-8D99-5EED020DF2C7}"/>
          </ac:spMkLst>
        </pc:spChg>
        <pc:spChg chg="del">
          <ac:chgData name="Patrice Nogues" userId="fef57a4f9cf465dd" providerId="LiveId" clId="{882E0FAE-603F-4A9B-8AC0-01AF9214732C}" dt="2018-03-04T18:26:04.201" v="348" actId="478"/>
          <ac:spMkLst>
            <pc:docMk/>
            <pc:sldMk cId="414803598" sldId="390"/>
            <ac:spMk id="13" creationId="{D6BD966E-989F-413B-8E1D-B2B9EACC5F8F}"/>
          </ac:spMkLst>
        </pc:spChg>
        <pc:spChg chg="del">
          <ac:chgData name="Patrice Nogues" userId="fef57a4f9cf465dd" providerId="LiveId" clId="{882E0FAE-603F-4A9B-8AC0-01AF9214732C}" dt="2018-03-04T18:26:04.201" v="348" actId="478"/>
          <ac:spMkLst>
            <pc:docMk/>
            <pc:sldMk cId="414803598" sldId="390"/>
            <ac:spMk id="14" creationId="{FC6E7355-F7F6-4CAA-912C-E29A34A4E692}"/>
          </ac:spMkLst>
        </pc:spChg>
        <pc:spChg chg="del">
          <ac:chgData name="Patrice Nogues" userId="fef57a4f9cf465dd" providerId="LiveId" clId="{882E0FAE-603F-4A9B-8AC0-01AF9214732C}" dt="2018-03-04T18:26:04.201" v="348" actId="478"/>
          <ac:spMkLst>
            <pc:docMk/>
            <pc:sldMk cId="414803598" sldId="390"/>
            <ac:spMk id="16" creationId="{89125DF7-3ABF-4D3E-ADAC-7E966EF04795}"/>
          </ac:spMkLst>
        </pc:spChg>
        <pc:picChg chg="del">
          <ac:chgData name="Patrice Nogues" userId="fef57a4f9cf465dd" providerId="LiveId" clId="{882E0FAE-603F-4A9B-8AC0-01AF9214732C}" dt="2018-03-04T18:26:04.201" v="348" actId="478"/>
          <ac:picMkLst>
            <pc:docMk/>
            <pc:sldMk cId="414803598" sldId="390"/>
            <ac:picMk id="3" creationId="{56D61696-4A7B-4D70-AAE1-3F959D5A57EC}"/>
          </ac:picMkLst>
        </pc:picChg>
        <pc:picChg chg="add mod">
          <ac:chgData name="Patrice Nogues" userId="fef57a4f9cf465dd" providerId="LiveId" clId="{882E0FAE-603F-4A9B-8AC0-01AF9214732C}" dt="2018-03-04T18:26:07.963" v="350" actId="1076"/>
          <ac:picMkLst>
            <pc:docMk/>
            <pc:sldMk cId="414803598" sldId="390"/>
            <ac:picMk id="5" creationId="{F02C9B79-468E-465D-8B2A-F6E17D78F92E}"/>
          </ac:picMkLst>
        </pc:picChg>
        <pc:picChg chg="del">
          <ac:chgData name="Patrice Nogues" userId="fef57a4f9cf465dd" providerId="LiveId" clId="{882E0FAE-603F-4A9B-8AC0-01AF9214732C}" dt="2018-03-04T18:26:04.201" v="348" actId="478"/>
          <ac:picMkLst>
            <pc:docMk/>
            <pc:sldMk cId="414803598" sldId="390"/>
            <ac:picMk id="11" creationId="{4F2E58E7-03B0-4E19-B16E-6118FEF9A4A5}"/>
          </ac:picMkLst>
        </pc:picChg>
        <pc:cxnChg chg="del">
          <ac:chgData name="Patrice Nogues" userId="fef57a4f9cf465dd" providerId="LiveId" clId="{882E0FAE-603F-4A9B-8AC0-01AF9214732C}" dt="2018-03-04T18:26:04.201" v="348" actId="478"/>
          <ac:cxnSpMkLst>
            <pc:docMk/>
            <pc:sldMk cId="414803598" sldId="390"/>
            <ac:cxnSpMk id="4" creationId="{DF55143D-1158-4F45-AD1C-C9D428724657}"/>
          </ac:cxnSpMkLst>
        </pc:cxnChg>
      </pc:sldChg>
      <pc:sldChg chg="addSp delSp modSp add">
        <pc:chgData name="Patrice Nogues" userId="fef57a4f9cf465dd" providerId="LiveId" clId="{882E0FAE-603F-4A9B-8AC0-01AF9214732C}" dt="2018-03-04T18:51:40.477" v="945" actId="14100"/>
        <pc:sldMkLst>
          <pc:docMk/>
          <pc:sldMk cId="2588114301" sldId="391"/>
        </pc:sldMkLst>
        <pc:spChg chg="mod">
          <ac:chgData name="Patrice Nogues" userId="fef57a4f9cf465dd" providerId="LiveId" clId="{882E0FAE-603F-4A9B-8AC0-01AF9214732C}" dt="2018-03-04T18:29:18.965" v="418" actId="13926"/>
          <ac:spMkLst>
            <pc:docMk/>
            <pc:sldMk cId="2588114301" sldId="391"/>
            <ac:spMk id="2" creationId="{00000000-0000-0000-0000-000000000000}"/>
          </ac:spMkLst>
        </pc:spChg>
        <pc:spChg chg="add mod">
          <ac:chgData name="Patrice Nogues" userId="fef57a4f9cf465dd" providerId="LiveId" clId="{882E0FAE-603F-4A9B-8AC0-01AF9214732C}" dt="2018-03-04T18:51:19.480" v="931" actId="14100"/>
          <ac:spMkLst>
            <pc:docMk/>
            <pc:sldMk cId="2588114301" sldId="391"/>
            <ac:spMk id="7" creationId="{16C8F6E5-56B5-4733-A69C-15E093206540}"/>
          </ac:spMkLst>
        </pc:spChg>
        <pc:spChg chg="del">
          <ac:chgData name="Patrice Nogues" userId="fef57a4f9cf465dd" providerId="LiveId" clId="{882E0FAE-603F-4A9B-8AC0-01AF9214732C}" dt="2018-03-04T18:29:10.967" v="416" actId="478"/>
          <ac:spMkLst>
            <pc:docMk/>
            <pc:sldMk cId="2588114301" sldId="391"/>
            <ac:spMk id="8" creationId="{D85899A5-944B-446B-813A-34814138CC4A}"/>
          </ac:spMkLst>
        </pc:spChg>
        <pc:spChg chg="add mod">
          <ac:chgData name="Patrice Nogues" userId="fef57a4f9cf465dd" providerId="LiveId" clId="{882E0FAE-603F-4A9B-8AC0-01AF9214732C}" dt="2018-03-04T18:51:26.251" v="937" actId="20577"/>
          <ac:spMkLst>
            <pc:docMk/>
            <pc:sldMk cId="2588114301" sldId="391"/>
            <ac:spMk id="9" creationId="{721E0F34-E00D-494D-8CC3-7004E9582F84}"/>
          </ac:spMkLst>
        </pc:spChg>
        <pc:spChg chg="add mod">
          <ac:chgData name="Patrice Nogues" userId="fef57a4f9cf465dd" providerId="LiveId" clId="{882E0FAE-603F-4A9B-8AC0-01AF9214732C}" dt="2018-03-04T18:51:40.477" v="945" actId="14100"/>
          <ac:spMkLst>
            <pc:docMk/>
            <pc:sldMk cId="2588114301" sldId="391"/>
            <ac:spMk id="10" creationId="{3A2805E1-B17B-4883-A0BC-C84CA9E9EFBC}"/>
          </ac:spMkLst>
        </pc:spChg>
        <pc:picChg chg="add mod">
          <ac:chgData name="Patrice Nogues" userId="fef57a4f9cf465dd" providerId="LiveId" clId="{882E0FAE-603F-4A9B-8AC0-01AF9214732C}" dt="2018-03-04T18:28:50.046" v="377" actId="1076"/>
          <ac:picMkLst>
            <pc:docMk/>
            <pc:sldMk cId="2588114301" sldId="391"/>
            <ac:picMk id="3" creationId="{58266574-BC58-4F19-8674-10448DCFBF2C}"/>
          </ac:picMkLst>
        </pc:picChg>
        <pc:picChg chg="del">
          <ac:chgData name="Patrice Nogues" userId="fef57a4f9cf465dd" providerId="LiveId" clId="{882E0FAE-603F-4A9B-8AC0-01AF9214732C}" dt="2018-03-04T18:28:47.253" v="375" actId="478"/>
          <ac:picMkLst>
            <pc:docMk/>
            <pc:sldMk cId="2588114301" sldId="391"/>
            <ac:picMk id="5" creationId="{F02C9B79-468E-465D-8B2A-F6E17D78F92E}"/>
          </ac:picMkLst>
        </pc:picChg>
      </pc:sldChg>
      <pc:sldChg chg="add del">
        <pc:chgData name="Patrice Nogues" userId="fef57a4f9cf465dd" providerId="LiveId" clId="{882E0FAE-603F-4A9B-8AC0-01AF9214732C}" dt="2018-03-04T18:32:41.986" v="470" actId="2696"/>
        <pc:sldMkLst>
          <pc:docMk/>
          <pc:sldMk cId="3723545313" sldId="3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="" xmlns:a16="http://schemas.microsoft.com/office/drawing/2014/main" id="{7E880349-C994-4D90-ADB6-8953323983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54A8CF64-6E55-49E2-BA04-43FFDA1C58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79C15-F498-4470-AF6A-7DAF05EA8867}" type="datetimeFigureOut">
              <a:rPr lang="fr-FR" smtClean="0"/>
              <a:t>14/03/2018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5165FC6C-AEC2-4216-87AB-8D887CEF09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7DF7C0AC-4977-4B73-A7EB-0464586FE7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9BE58-0800-4CC5-8EAB-C1679C0C85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591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7C673-EB1D-8B42-9A61-4795EAD52283}" type="datetimeFigureOut">
              <a:rPr lang="fr-FR" smtClean="0"/>
              <a:t>14/03/2018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C3ED2-B90C-6D49-B19B-24CE84DC3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99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10/02/2018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47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58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359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10/02/2018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23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10/02/2018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76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39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57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0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56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7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77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AB4A2-4480-4A1B-9074-9C93F2755707}" type="datetimeFigureOut">
              <a:rPr lang="fr-FR" smtClean="0"/>
              <a:pPr/>
              <a:t>14/03/2018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EE8E4-DEB0-43D4-9A08-CD57D6DF209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4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43708" y="3861048"/>
            <a:ext cx="4961384" cy="602162"/>
          </a:xfrm>
        </p:spPr>
        <p:txBody>
          <a:bodyPr>
            <a:normAutofit/>
          </a:bodyPr>
          <a:lstStyle/>
          <a:p>
            <a:r>
              <a:rPr lang="fr-FR" dirty="0" smtClean="0"/>
              <a:t>Ville de Buxerolles</a:t>
            </a:r>
            <a:endParaRPr lang="fr-FR" dirty="0"/>
          </a:p>
        </p:txBody>
      </p:sp>
      <p:sp>
        <p:nvSpPr>
          <p:cNvPr id="4" name="AutoShape 8" descr="Résultat de recherche d'images pour &quot;cycle chic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" name="Espace réservé du contenu 3">
            <a:extLst>
              <a:ext uri="{FF2B5EF4-FFF2-40B4-BE49-F238E27FC236}">
                <a16:creationId xmlns="" xmlns:a16="http://schemas.microsoft.com/office/drawing/2014/main" id="{FAA08022-96DA-46AD-B27D-8645145671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69"/>
          <a:stretch/>
        </p:blipFill>
        <p:spPr>
          <a:xfrm>
            <a:off x="2411760" y="1950147"/>
            <a:ext cx="4752528" cy="17895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60295"/>
            <a:ext cx="6264696" cy="634082"/>
          </a:xfrm>
        </p:spPr>
        <p:txBody>
          <a:bodyPr>
            <a:noAutofit/>
          </a:bodyPr>
          <a:lstStyle/>
          <a:p>
            <a:r>
              <a:rPr lang="fr-FR" sz="3200" b="1">
                <a:solidFill>
                  <a:srgbClr val="92D050"/>
                </a:solidFill>
              </a:rPr>
              <a:t>Le </a:t>
            </a:r>
            <a:r>
              <a:rPr lang="fr-FR" sz="3200" b="1" smtClean="0">
                <a:solidFill>
                  <a:srgbClr val="92D050"/>
                </a:solidFill>
              </a:rPr>
              <a:t>Baromètre des villes cyclables</a:t>
            </a:r>
            <a:endParaRPr lang="fr-FR" sz="3200" b="1" dirty="0">
              <a:solidFill>
                <a:srgbClr val="92D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B3DFB41A-2972-45E7-A953-830174882B7B}"/>
              </a:ext>
            </a:extLst>
          </p:cNvPr>
          <p:cNvSpPr txBox="1"/>
          <p:nvPr/>
        </p:nvSpPr>
        <p:spPr>
          <a:xfrm>
            <a:off x="395534" y="699745"/>
            <a:ext cx="8055921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400" dirty="0"/>
              <a:t>Avec</a:t>
            </a:r>
            <a:r>
              <a:rPr lang="fr-FR" sz="1400" b="1" dirty="0"/>
              <a:t> </a:t>
            </a:r>
            <a:r>
              <a:rPr lang="fr-FR" sz="1400" b="1" dirty="0">
                <a:solidFill>
                  <a:srgbClr val="FFC000"/>
                </a:solidFill>
              </a:rPr>
              <a:t>113 000 réponses </a:t>
            </a:r>
            <a:r>
              <a:rPr lang="fr-FR" sz="1400" dirty="0"/>
              <a:t>c’est  </a:t>
            </a:r>
          </a:p>
          <a:p>
            <a:pPr algn="ctr">
              <a:spcAft>
                <a:spcPts val="1200"/>
              </a:spcAft>
            </a:pPr>
            <a:r>
              <a:rPr lang="fr-FR" sz="1600" b="1" dirty="0">
                <a:solidFill>
                  <a:srgbClr val="92D050"/>
                </a:solidFill>
              </a:rPr>
              <a:t>La plus grande enquête jamais réalisée auprès des cyclistes en France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b="1" dirty="0">
                <a:solidFill>
                  <a:srgbClr val="FFC000"/>
                </a:solidFill>
              </a:rPr>
              <a:t>316 communes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sélectionnées (&gt;50 réponses)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b="1" dirty="0">
                <a:solidFill>
                  <a:srgbClr val="FFC000"/>
                </a:solidFill>
              </a:rPr>
              <a:t>26 questions  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notées de 1 à 6  et regroupées en </a:t>
            </a:r>
            <a:r>
              <a:rPr lang="fr-FR" sz="1600" b="1" dirty="0">
                <a:solidFill>
                  <a:srgbClr val="FFC000"/>
                </a:solidFill>
              </a:rPr>
              <a:t>5 thèmes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6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Un </a:t>
            </a:r>
            <a:r>
              <a:rPr lang="fr-FR" b="1" dirty="0">
                <a:solidFill>
                  <a:srgbClr val="FFC000"/>
                </a:solidFill>
              </a:rPr>
              <a:t>classement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des </a:t>
            </a:r>
            <a:r>
              <a:rPr lang="fr-FR" b="1" dirty="0">
                <a:solidFill>
                  <a:srgbClr val="FFC000"/>
                </a:solidFill>
              </a:rPr>
              <a:t>3 premières villes 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dans 5 catégories de villes </a:t>
            </a:r>
          </a:p>
          <a:p>
            <a:pPr marL="742950" lvl="1" indent="-285750">
              <a:buFontTx/>
              <a:buChar char="-"/>
            </a:pPr>
            <a:r>
              <a:rPr lang="fr-FR" sz="1200" dirty="0"/>
              <a:t>(0-20 000(                                </a:t>
            </a:r>
            <a:endParaRPr lang="fr-FR" sz="1200" b="1" dirty="0">
              <a:highlight>
                <a:srgbClr val="FFFF00"/>
              </a:highlight>
            </a:endParaRPr>
          </a:p>
          <a:p>
            <a:pPr marL="742950" lvl="1" indent="-285750">
              <a:buFontTx/>
              <a:buChar char="-"/>
            </a:pPr>
            <a:r>
              <a:rPr lang="fr-FR" sz="1200" dirty="0"/>
              <a:t>(20 000 -50 000( </a:t>
            </a:r>
          </a:p>
          <a:p>
            <a:pPr marL="742950" lvl="1" indent="-285750">
              <a:buFontTx/>
              <a:buChar char="-"/>
            </a:pPr>
            <a:r>
              <a:rPr lang="fr-FR" sz="1200" dirty="0"/>
              <a:t>(50 000-100 000(    </a:t>
            </a:r>
          </a:p>
          <a:p>
            <a:pPr marL="742950" lvl="1" indent="-285750">
              <a:buFontTx/>
              <a:buChar char="-"/>
            </a:pPr>
            <a:r>
              <a:rPr lang="fr-FR" sz="1200" dirty="0"/>
              <a:t>(100 000-200 000(   </a:t>
            </a:r>
          </a:p>
          <a:p>
            <a:pPr marL="742950" lvl="1" indent="-285750">
              <a:buFontTx/>
              <a:buChar char="-"/>
            </a:pPr>
            <a:r>
              <a:rPr lang="fr-FR" sz="1200" dirty="0"/>
              <a:t>(plus de 200 000 habitants</a:t>
            </a:r>
          </a:p>
          <a:p>
            <a:pPr marL="742950" lvl="1" indent="-285750">
              <a:buFontTx/>
              <a:buChar char="-"/>
            </a:pPr>
            <a:endParaRPr lang="fr-FR" sz="12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Une catégorisation du </a:t>
            </a:r>
            <a:r>
              <a:rPr lang="fr-FR" b="1" dirty="0">
                <a:solidFill>
                  <a:srgbClr val="FFC000"/>
                </a:solidFill>
              </a:rPr>
              <a:t>climat vélo en 7 classes</a:t>
            </a:r>
          </a:p>
          <a:p>
            <a:pPr marL="742950" lvl="1" indent="-285750">
              <a:buFontTx/>
              <a:buChar char="-"/>
            </a:pPr>
            <a:r>
              <a:rPr lang="fr-FR" sz="1100" b="1" dirty="0"/>
              <a:t>A Très favorable</a:t>
            </a:r>
            <a:endParaRPr lang="fr-FR" sz="1100" b="1" dirty="0">
              <a:highlight>
                <a:srgbClr val="FFFF00"/>
              </a:highlight>
            </a:endParaRPr>
          </a:p>
          <a:p>
            <a:pPr marL="742950" lvl="1" indent="-285750">
              <a:buFontTx/>
              <a:buChar char="-"/>
            </a:pPr>
            <a:r>
              <a:rPr lang="fr-FR" sz="1100" b="1" dirty="0"/>
              <a:t>B Favorable</a:t>
            </a:r>
          </a:p>
          <a:p>
            <a:pPr marL="742950" lvl="1" indent="-285750">
              <a:buFontTx/>
              <a:buChar char="-"/>
            </a:pPr>
            <a:r>
              <a:rPr lang="fr-FR" sz="1100" b="1" dirty="0"/>
              <a:t>C Plutôt favorable</a:t>
            </a:r>
          </a:p>
          <a:p>
            <a:pPr marL="742950" lvl="1" indent="-285750">
              <a:buFontTx/>
              <a:buChar char="-"/>
            </a:pPr>
            <a:r>
              <a:rPr lang="fr-FR" sz="1100" b="1" dirty="0"/>
              <a:t>D Moyennent favorable                  </a:t>
            </a:r>
          </a:p>
          <a:p>
            <a:pPr marL="742950" lvl="1" indent="-285750">
              <a:buFontTx/>
              <a:buChar char="-"/>
            </a:pPr>
            <a:r>
              <a:rPr lang="fr-FR" sz="1100" b="1" dirty="0"/>
              <a:t>E Plutôt défavorable</a:t>
            </a:r>
          </a:p>
          <a:p>
            <a:pPr marL="742950" lvl="1" indent="-285750">
              <a:buFontTx/>
              <a:buChar char="-"/>
            </a:pPr>
            <a:r>
              <a:rPr lang="fr-FR" sz="1100" b="1" dirty="0"/>
              <a:t>F Défavorable</a:t>
            </a:r>
          </a:p>
          <a:p>
            <a:pPr marL="742950" lvl="1" indent="-285750">
              <a:buFontTx/>
              <a:buChar char="-"/>
            </a:pPr>
            <a:r>
              <a:rPr lang="fr-FR" sz="1100" b="1" dirty="0"/>
              <a:t>G Très défavorable</a:t>
            </a:r>
            <a:endParaRPr lang="fr-FR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Picture 116145">
            <a:extLst>
              <a:ext uri="{FF2B5EF4-FFF2-40B4-BE49-F238E27FC236}">
                <a16:creationId xmlns="" xmlns:a16="http://schemas.microsoft.com/office/drawing/2014/main" id="{A8905FD4-567E-4296-B943-7ECB5ED94B5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63688" y="2285163"/>
            <a:ext cx="5142925" cy="108012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A1F5F500-917B-43E0-A659-1059B6008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442" y="5148852"/>
            <a:ext cx="1361407" cy="135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9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60295"/>
            <a:ext cx="6264696" cy="634082"/>
          </a:xfrm>
        </p:spPr>
        <p:txBody>
          <a:bodyPr>
            <a:noAutofit/>
          </a:bodyPr>
          <a:lstStyle/>
          <a:p>
            <a:r>
              <a:rPr lang="fr-FR" sz="3200" b="1">
                <a:solidFill>
                  <a:srgbClr val="92D050"/>
                </a:solidFill>
              </a:rPr>
              <a:t>Le </a:t>
            </a:r>
            <a:r>
              <a:rPr lang="fr-FR" sz="3200" b="1" smtClean="0">
                <a:solidFill>
                  <a:srgbClr val="92D050"/>
                </a:solidFill>
              </a:rPr>
              <a:t>Baromètre des villes cyclables</a:t>
            </a:r>
            <a:endParaRPr lang="fr-FR" sz="3200" b="1" dirty="0">
              <a:solidFill>
                <a:srgbClr val="92D050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B3DFB41A-2972-45E7-A953-830174882B7B}"/>
              </a:ext>
            </a:extLst>
          </p:cNvPr>
          <p:cNvSpPr txBox="1"/>
          <p:nvPr/>
        </p:nvSpPr>
        <p:spPr>
          <a:xfrm>
            <a:off x="395534" y="1124744"/>
            <a:ext cx="805592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1400" dirty="0" smtClean="0"/>
              <a:t>Avec</a:t>
            </a:r>
            <a:r>
              <a:rPr lang="fr-FR" sz="1400" b="1" dirty="0" smtClean="0"/>
              <a:t> </a:t>
            </a:r>
            <a:r>
              <a:rPr lang="fr-FR" sz="1400" b="1" dirty="0" smtClean="0">
                <a:solidFill>
                  <a:srgbClr val="FFC000"/>
                </a:solidFill>
              </a:rPr>
              <a:t>27 </a:t>
            </a:r>
            <a:r>
              <a:rPr lang="fr-FR" sz="1400" b="1" dirty="0">
                <a:solidFill>
                  <a:srgbClr val="FFC000"/>
                </a:solidFill>
              </a:rPr>
              <a:t>réponses </a:t>
            </a:r>
            <a:r>
              <a:rPr lang="fr-FR" sz="1400" b="1" dirty="0" smtClean="0">
                <a:solidFill>
                  <a:srgbClr val="FFC000"/>
                </a:solidFill>
              </a:rPr>
              <a:t> </a:t>
            </a:r>
            <a:r>
              <a:rPr lang="fr-FR" sz="1400" dirty="0" smtClean="0"/>
              <a:t>(2,71 réponses/1000 habitants) à Buxerolles, le seuil minimum (50 réponses) pour figurer dans le classement final n’a pas pu être atteint.</a:t>
            </a:r>
          </a:p>
          <a:p>
            <a:pPr>
              <a:spcAft>
                <a:spcPts val="1200"/>
              </a:spcAft>
            </a:pPr>
            <a:r>
              <a:rPr lang="fr-FR" sz="1400" dirty="0" smtClean="0"/>
              <a:t>Le dépouillement des réponses aux questions ouvertes a toutefois été réalisé par Vélocité.86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« </a:t>
            </a:r>
            <a:r>
              <a:rPr lang="fr-FR" sz="1400" i="1" dirty="0"/>
              <a:t>Selon vous, quel est l'endroit le plus problématique pour les vélos dans votre ville </a:t>
            </a:r>
            <a:r>
              <a:rPr lang="fr-FR" sz="1400" i="1" dirty="0" smtClean="0"/>
              <a:t>? </a:t>
            </a:r>
            <a:r>
              <a:rPr lang="fr-FR" sz="1400" dirty="0" smtClean="0"/>
              <a:t>»</a:t>
            </a:r>
            <a:endParaRPr lang="fr-FR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« </a:t>
            </a:r>
            <a:r>
              <a:rPr lang="fr-FR" sz="1400" i="1" dirty="0"/>
              <a:t>Avez-vous des commentaires à ajouter sur la situation de l'usage du vélo dans votre ville ?</a:t>
            </a:r>
            <a:r>
              <a:rPr lang="fr-FR" sz="1400" dirty="0"/>
              <a:t> </a:t>
            </a:r>
            <a:r>
              <a:rPr lang="fr-FR" sz="1400" dirty="0" smtClean="0"/>
              <a:t>»</a:t>
            </a:r>
          </a:p>
          <a:p>
            <a:endParaRPr lang="fr-FR" sz="1400" dirty="0" smtClean="0"/>
          </a:p>
          <a:p>
            <a:pPr>
              <a:spcAft>
                <a:spcPts val="1200"/>
              </a:spcAft>
            </a:pPr>
            <a:r>
              <a:rPr lang="fr-FR" sz="1400" dirty="0" smtClean="0"/>
              <a:t>C’est le résultat de ce travail qui est présenté dans les diapositives suivantes.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420237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="" xmlns:a16="http://schemas.microsoft.com/office/drawing/2014/main" id="{8CDFDB32-76E2-4173-846A-68341230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2" y="161709"/>
            <a:ext cx="5957918" cy="634082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rgbClr val="92D050"/>
                </a:solidFill>
              </a:rPr>
              <a:t>Points </a:t>
            </a:r>
            <a:r>
              <a:rPr lang="fr-FR" sz="3200" b="1" dirty="0" smtClean="0">
                <a:solidFill>
                  <a:srgbClr val="92D050"/>
                </a:solidFill>
              </a:rPr>
              <a:t>noirs </a:t>
            </a:r>
            <a:r>
              <a:rPr lang="fr-FR" sz="3200" b="1" dirty="0" smtClean="0"/>
              <a:t>Buxerolles</a:t>
            </a:r>
            <a:endParaRPr lang="fr-FR" sz="32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03677"/>
            <a:ext cx="4685798" cy="439248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A513D4AC-7C8E-49D8-B0B1-823BD0792796}"/>
              </a:ext>
            </a:extLst>
          </p:cNvPr>
          <p:cNvSpPr txBox="1"/>
          <p:nvPr/>
        </p:nvSpPr>
        <p:spPr>
          <a:xfrm>
            <a:off x="1216996" y="6156358"/>
            <a:ext cx="3474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Taille proportionnelle au nombre de citations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42409"/>
              </p:ext>
            </p:extLst>
          </p:nvPr>
        </p:nvGraphicFramePr>
        <p:xfrm>
          <a:off x="5580112" y="1403677"/>
          <a:ext cx="3336032" cy="146579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36304"/>
                <a:gridCol w="599728"/>
              </a:tblGrid>
              <a:tr h="368518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Rue Camille Giraud</a:t>
                      </a:r>
                      <a:r>
                        <a:rPr lang="fr-FR" b="1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3211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Rue du </a:t>
                      </a:r>
                      <a:r>
                        <a:rPr lang="fr-FR" b="1" dirty="0" err="1" smtClean="0">
                          <a:solidFill>
                            <a:sysClr val="windowText" lastClr="000000"/>
                          </a:solidFill>
                        </a:rPr>
                        <a:t>Planty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3211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Voie romaine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33211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Rue de la liberté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  <a:endParaRPr lang="fr-FR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40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="" xmlns:a16="http://schemas.microsoft.com/office/drawing/2014/main" id="{8CDFDB32-76E2-4173-846A-68341230E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42" y="161709"/>
            <a:ext cx="5957918" cy="634082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92D050"/>
                </a:solidFill>
              </a:rPr>
              <a:t>Commentaires </a:t>
            </a:r>
            <a:r>
              <a:rPr lang="fr-FR" sz="3200" b="1" dirty="0" smtClean="0"/>
              <a:t>Buxerolles</a:t>
            </a:r>
            <a:endParaRPr lang="fr-FR" sz="32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67544" y="1052736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 commentaires exprimés :</a:t>
            </a:r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Peu d’aménagements réalisés / manque pistes cyclables </a:t>
            </a:r>
            <a:r>
              <a:rPr lang="fr-FR" dirty="0" smtClean="0"/>
              <a:t>séparées </a:t>
            </a:r>
            <a:r>
              <a:rPr lang="fr-FR" dirty="0"/>
              <a:t>(le passage à 30km/h ne suffit pas) (4)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Forte </a:t>
            </a:r>
            <a:r>
              <a:rPr lang="fr-FR" dirty="0"/>
              <a:t>attente de la limitation de vitesse à 30km/h dans l’agglomération (3)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Les élus doivent donner l’exemple en se déplaçant à vélo (2)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Vols en centre ville et autour de la mairie (1)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438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18120</TotalTime>
  <Words>247</Words>
  <Application>Microsoft Office PowerPoint</Application>
  <PresentationFormat>Affichage à l'écran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Le Baromètre des villes cyclables</vt:lpstr>
      <vt:lpstr>Le Baromètre des villes cyclables</vt:lpstr>
      <vt:lpstr>Points noirs Buxerolles</vt:lpstr>
      <vt:lpstr>Commentaires Buxerolles</vt:lpstr>
    </vt:vector>
  </TitlesOfParts>
  <Company>EDF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le vélo à Avon</dc:title>
  <dc:creator>COINCE Anne-Sophie</dc:creator>
  <cp:lastModifiedBy>Breque Sarah</cp:lastModifiedBy>
  <cp:revision>426</cp:revision>
  <dcterms:created xsi:type="dcterms:W3CDTF">2015-05-13T19:18:51Z</dcterms:created>
  <dcterms:modified xsi:type="dcterms:W3CDTF">2018-03-14T09:55:14Z</dcterms:modified>
</cp:coreProperties>
</file>