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78" r:id="rId3"/>
    <p:sldId id="388" r:id="rId4"/>
    <p:sldId id="392" r:id="rId5"/>
    <p:sldId id="376" r:id="rId6"/>
    <p:sldId id="377" r:id="rId7"/>
    <p:sldId id="389" r:id="rId8"/>
    <p:sldId id="390" r:id="rId9"/>
    <p:sldId id="391" r:id="rId10"/>
    <p:sldId id="387" r:id="rId11"/>
    <p:sldId id="373" r:id="rId12"/>
    <p:sldId id="393" r:id="rId13"/>
    <p:sldId id="3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0066"/>
    <a:srgbClr val="00FF00"/>
    <a:srgbClr val="FF9900"/>
    <a:srgbClr val="FFFFFF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4" autoAdjust="0"/>
    <p:restoredTop sz="99804" autoAdjust="0"/>
  </p:normalViewPr>
  <p:slideViewPr>
    <p:cSldViewPr>
      <p:cViewPr>
        <p:scale>
          <a:sx n="108" d="100"/>
          <a:sy n="10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e Nogues" userId="fef57a4f9cf465dd" providerId="LiveId" clId="{882E0FAE-603F-4A9B-8AC0-01AF9214732C}"/>
    <pc:docChg chg="undo custSel addSld delSld modSld sldOrd">
      <pc:chgData name="Patrice Nogues" userId="fef57a4f9cf465dd" providerId="LiveId" clId="{882E0FAE-603F-4A9B-8AC0-01AF9214732C}" dt="2018-03-04T18:51:40.477" v="945" actId="14100"/>
      <pc:docMkLst>
        <pc:docMk/>
      </pc:docMkLst>
      <pc:sldChg chg="delSp modSp">
        <pc:chgData name="Patrice Nogues" userId="fef57a4f9cf465dd" providerId="LiveId" clId="{882E0FAE-603F-4A9B-8AC0-01AF9214732C}" dt="2018-03-04T18:49:25.998" v="926" actId="6549"/>
        <pc:sldMkLst>
          <pc:docMk/>
          <pc:sldMk cId="0" sldId="256"/>
        </pc:sldMkLst>
        <pc:spChg chg="mod">
          <ac:chgData name="Patrice Nogues" userId="fef57a4f9cf465dd" providerId="LiveId" clId="{882E0FAE-603F-4A9B-8AC0-01AF9214732C}" dt="2018-03-04T18:49:25.998" v="926" actId="6549"/>
          <ac:spMkLst>
            <pc:docMk/>
            <pc:sldMk cId="0" sldId="256"/>
            <ac:spMk id="3" creationId="{00000000-0000-0000-0000-000000000000}"/>
          </ac:spMkLst>
        </pc:spChg>
        <pc:spChg chg="mod">
          <ac:chgData name="Patrice Nogues" userId="fef57a4f9cf465dd" providerId="LiveId" clId="{882E0FAE-603F-4A9B-8AC0-01AF9214732C}" dt="2018-03-04T18:01:17.168" v="5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Patrice Nogues" userId="fef57a4f9cf465dd" providerId="LiveId" clId="{882E0FAE-603F-4A9B-8AC0-01AF9214732C}" dt="2018-03-04T18:01:07.567" v="0" actId="478"/>
          <ac:picMkLst>
            <pc:docMk/>
            <pc:sldMk cId="0" sldId="256"/>
            <ac:picMk id="11" creationId="{AD8BDC7F-1044-41FE-93F2-2657E6669200}"/>
          </ac:picMkLst>
        </pc:picChg>
      </pc:sldChg>
      <pc:sldChg chg="delSp modSp">
        <pc:chgData name="Patrice Nogues" userId="fef57a4f9cf465dd" providerId="LiveId" clId="{882E0FAE-603F-4A9B-8AC0-01AF9214732C}" dt="2018-03-04T18:31:33.537" v="468" actId="20577"/>
        <pc:sldMkLst>
          <pc:docMk/>
          <pc:sldMk cId="2853256291" sldId="372"/>
        </pc:sldMkLst>
        <pc:spChg chg="mod">
          <ac:chgData name="Patrice Nogues" userId="fef57a4f9cf465dd" providerId="LiveId" clId="{882E0FAE-603F-4A9B-8AC0-01AF9214732C}" dt="2018-03-04T18:31:19.868" v="460" actId="1076"/>
          <ac:spMkLst>
            <pc:docMk/>
            <pc:sldMk cId="2853256291" sldId="372"/>
            <ac:spMk id="9" creationId="{2BE2A333-ECCC-4553-A0E7-7A896AFF2645}"/>
          </ac:spMkLst>
        </pc:spChg>
        <pc:graphicFrameChg chg="mod">
          <ac:chgData name="Patrice Nogues" userId="fef57a4f9cf465dd" providerId="LiveId" clId="{882E0FAE-603F-4A9B-8AC0-01AF9214732C}" dt="2018-03-04T18:31:33.537" v="468" actId="20577"/>
          <ac:graphicFrameMkLst>
            <pc:docMk/>
            <pc:sldMk cId="2853256291" sldId="372"/>
            <ac:graphicFrameMk id="3" creationId="{EAF54141-AC71-422E-8B11-40DB55A68CB9}"/>
          </ac:graphicFrameMkLst>
        </pc:graphicFrameChg>
        <pc:picChg chg="del">
          <ac:chgData name="Patrice Nogues" userId="fef57a4f9cf465dd" providerId="LiveId" clId="{882E0FAE-603F-4A9B-8AC0-01AF9214732C}" dt="2018-03-04T18:07:07.832" v="161" actId="478"/>
          <ac:picMkLst>
            <pc:docMk/>
            <pc:sldMk cId="2853256291" sldId="372"/>
            <ac:picMk id="5" creationId="{00000000-0000-0000-0000-000000000000}"/>
          </ac:picMkLst>
        </pc:picChg>
      </pc:sldChg>
      <pc:sldChg chg="addSp delSp modSp">
        <pc:chgData name="Patrice Nogues" userId="fef57a4f9cf465dd" providerId="LiveId" clId="{882E0FAE-603F-4A9B-8AC0-01AF9214732C}" dt="2018-03-04T18:31:00.671" v="459" actId="1076"/>
        <pc:sldMkLst>
          <pc:docMk/>
          <pc:sldMk cId="2294407378" sldId="373"/>
        </pc:sldMkLst>
        <pc:spChg chg="mod">
          <ac:chgData name="Patrice Nogues" userId="fef57a4f9cf465dd" providerId="LiveId" clId="{882E0FAE-603F-4A9B-8AC0-01AF9214732C}" dt="2018-03-04T18:30:38.755" v="421" actId="1076"/>
          <ac:spMkLst>
            <pc:docMk/>
            <pc:sldMk cId="2294407378" sldId="373"/>
            <ac:spMk id="9" creationId="{2BE2A333-ECCC-4553-A0E7-7A896AFF2645}"/>
          </ac:spMkLst>
        </pc:spChg>
        <pc:spChg chg="add mod">
          <ac:chgData name="Patrice Nogues" userId="fef57a4f9cf465dd" providerId="LiveId" clId="{882E0FAE-603F-4A9B-8AC0-01AF9214732C}" dt="2018-03-04T18:31:00.671" v="459" actId="1076"/>
          <ac:spMkLst>
            <pc:docMk/>
            <pc:sldMk cId="2294407378" sldId="373"/>
            <ac:spMk id="10" creationId="{DA07E927-F5D9-457F-A882-AA69654A100F}"/>
          </ac:spMkLst>
        </pc:spChg>
        <pc:picChg chg="del">
          <ac:chgData name="Patrice Nogues" userId="fef57a4f9cf465dd" providerId="LiveId" clId="{882E0FAE-603F-4A9B-8AC0-01AF9214732C}" dt="2018-03-04T18:07:06.402" v="160" actId="478"/>
          <ac:picMkLst>
            <pc:docMk/>
            <pc:sldMk cId="2294407378" sldId="373"/>
            <ac:picMk id="5" creationId="{00000000-0000-0000-0000-000000000000}"/>
          </ac:picMkLst>
        </pc:picChg>
      </pc:sldChg>
      <pc:sldChg chg="del">
        <pc:chgData name="Patrice Nogues" userId="fef57a4f9cf465dd" providerId="LiveId" clId="{882E0FAE-603F-4A9B-8AC0-01AF9214732C}" dt="2018-03-04T18:07:15.574" v="164" actId="2696"/>
        <pc:sldMkLst>
          <pc:docMk/>
          <pc:sldMk cId="1823561560" sldId="374"/>
        </pc:sldMkLst>
      </pc:sldChg>
      <pc:sldChg chg="addSp delSp modSp del delAnim">
        <pc:chgData name="Patrice Nogues" userId="fef57a4f9cf465dd" providerId="LiveId" clId="{882E0FAE-603F-4A9B-8AC0-01AF9214732C}" dt="2018-03-04T18:50:31.366" v="927" actId="2696"/>
        <pc:sldMkLst>
          <pc:docMk/>
          <pc:sldMk cId="4073112948" sldId="375"/>
        </pc:sldMkLst>
        <pc:spChg chg="del">
          <ac:chgData name="Patrice Nogues" userId="fef57a4f9cf465dd" providerId="LiveId" clId="{882E0FAE-603F-4A9B-8AC0-01AF9214732C}" dt="2018-03-04T18:20:00.208" v="326" actId="478"/>
          <ac:spMkLst>
            <pc:docMk/>
            <pc:sldMk cId="4073112948" sldId="375"/>
            <ac:spMk id="6" creationId="{BF3ABEE2-3750-4536-B9CE-19D21A1DE12D}"/>
          </ac:spMkLst>
        </pc:spChg>
        <pc:spChg chg="mod">
          <ac:chgData name="Patrice Nogues" userId="fef57a4f9cf465dd" providerId="LiveId" clId="{882E0FAE-603F-4A9B-8AC0-01AF9214732C}" dt="2018-03-04T18:24:57.424" v="346" actId="1076"/>
          <ac:spMkLst>
            <pc:docMk/>
            <pc:sldMk cId="4073112948" sldId="375"/>
            <ac:spMk id="8" creationId="{D85899A5-944B-446B-813A-34814138CC4A}"/>
          </ac:spMkLst>
        </pc:spChg>
        <pc:spChg chg="del">
          <ac:chgData name="Patrice Nogues" userId="fef57a4f9cf465dd" providerId="LiveId" clId="{882E0FAE-603F-4A9B-8AC0-01AF9214732C}" dt="2018-03-04T18:05:57.544" v="85" actId="478"/>
          <ac:spMkLst>
            <pc:docMk/>
            <pc:sldMk cId="4073112948" sldId="375"/>
            <ac:spMk id="10" creationId="{5DB12D3D-616C-4535-AE7A-246470F504AA}"/>
          </ac:spMkLst>
        </pc:spChg>
        <pc:spChg chg="del">
          <ac:chgData name="Patrice Nogues" userId="fef57a4f9cf465dd" providerId="LiveId" clId="{882E0FAE-603F-4A9B-8AC0-01AF9214732C}" dt="2018-03-04T18:05:36.709" v="78" actId="478"/>
          <ac:spMkLst>
            <pc:docMk/>
            <pc:sldMk cId="4073112948" sldId="375"/>
            <ac:spMk id="12" creationId="{F6E5F565-2085-4BB9-AECA-B1DD11DBD6A8}"/>
          </ac:spMkLst>
        </pc:spChg>
        <pc:spChg chg="mod">
          <ac:chgData name="Patrice Nogues" userId="fef57a4f9cf465dd" providerId="LiveId" clId="{882E0FAE-603F-4A9B-8AC0-01AF9214732C}" dt="2018-03-04T18:26:17.010" v="352" actId="1076"/>
          <ac:spMkLst>
            <pc:docMk/>
            <pc:sldMk cId="4073112948" sldId="375"/>
            <ac:spMk id="13" creationId="{D6BD966E-989F-413B-8E1D-B2B9EACC5F8F}"/>
          </ac:spMkLst>
        </pc:spChg>
        <pc:spChg chg="mod">
          <ac:chgData name="Patrice Nogues" userId="fef57a4f9cf465dd" providerId="LiveId" clId="{882E0FAE-603F-4A9B-8AC0-01AF9214732C}" dt="2018-03-04T18:24:52.289" v="345" actId="1076"/>
          <ac:spMkLst>
            <pc:docMk/>
            <pc:sldMk cId="4073112948" sldId="375"/>
            <ac:spMk id="14" creationId="{FC6E7355-F7F6-4CAA-912C-E29A34A4E692}"/>
          </ac:spMkLst>
        </pc:spChg>
        <pc:spChg chg="mod">
          <ac:chgData name="Patrice Nogues" userId="fef57a4f9cf465dd" providerId="LiveId" clId="{882E0FAE-603F-4A9B-8AC0-01AF9214732C}" dt="2018-03-04T18:24:47.827" v="344" actId="1076"/>
          <ac:spMkLst>
            <pc:docMk/>
            <pc:sldMk cId="4073112948" sldId="375"/>
            <ac:spMk id="16" creationId="{89125DF7-3ABF-4D3E-ADAC-7E966EF04795}"/>
          </ac:spMkLst>
        </pc:spChg>
        <pc:spChg chg="del mod">
          <ac:chgData name="Patrice Nogues" userId="fef57a4f9cf465dd" providerId="LiveId" clId="{882E0FAE-603F-4A9B-8AC0-01AF9214732C}" dt="2018-03-04T18:24:17.853" v="339" actId="478"/>
          <ac:spMkLst>
            <pc:docMk/>
            <pc:sldMk cId="4073112948" sldId="375"/>
            <ac:spMk id="18" creationId="{A91C9861-C95C-4D0C-9CDC-BE66ED5C9B1C}"/>
          </ac:spMkLst>
        </pc:spChg>
        <pc:spChg chg="del mod">
          <ac:chgData name="Patrice Nogues" userId="fef57a4f9cf465dd" providerId="LiveId" clId="{882E0FAE-603F-4A9B-8AC0-01AF9214732C}" dt="2018-03-04T18:24:20.758" v="340" actId="478"/>
          <ac:spMkLst>
            <pc:docMk/>
            <pc:sldMk cId="4073112948" sldId="375"/>
            <ac:spMk id="19" creationId="{41050DEC-BCD1-4A59-A833-8E39A221C554}"/>
          </ac:spMkLst>
        </pc:spChg>
        <pc:spChg chg="del">
          <ac:chgData name="Patrice Nogues" userId="fef57a4f9cf465dd" providerId="LiveId" clId="{882E0FAE-603F-4A9B-8AC0-01AF9214732C}" dt="2018-03-04T18:20:00.208" v="326" actId="478"/>
          <ac:spMkLst>
            <pc:docMk/>
            <pc:sldMk cId="4073112948" sldId="375"/>
            <ac:spMk id="22" creationId="{63FD8E39-E823-41B9-9E6F-F01BA60448F8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3" creationId="{2A9BA495-8908-45B7-B77B-2434F14A4404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4" creationId="{5579B428-2546-4A3D-9FE7-7D3D15A1013C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5" creationId="{66925149-E3DD-4AD9-BCF0-B148F1CEDE35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6" creationId="{A9D2C1A5-97B7-432F-B3D0-C5E556C59F24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7" creationId="{57660DEF-D5D0-49F6-A032-642D379A716F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8" creationId="{4274D7AF-3C0D-4901-9B16-BE1450AC1865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29" creationId="{F182088E-FF38-46E3-B85A-5B10E7565B67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30" creationId="{0461C2EF-0B4B-474E-8419-EE19869E8DFB}"/>
          </ac:spMkLst>
        </pc:spChg>
        <pc:spChg chg="del mod">
          <ac:chgData name="Patrice Nogues" userId="fef57a4f9cf465dd" providerId="LiveId" clId="{882E0FAE-603F-4A9B-8AC0-01AF9214732C}" dt="2018-03-04T18:20:02.807" v="328" actId="478"/>
          <ac:spMkLst>
            <pc:docMk/>
            <pc:sldMk cId="4073112948" sldId="375"/>
            <ac:spMk id="31" creationId="{CB514CCC-2985-4EC3-B9C2-9192E5A280DC}"/>
          </ac:spMkLst>
        </pc:spChg>
        <pc:spChg chg="del">
          <ac:chgData name="Patrice Nogues" userId="fef57a4f9cf465dd" providerId="LiveId" clId="{882E0FAE-603F-4A9B-8AC0-01AF9214732C}" dt="2018-03-04T18:19:57.941" v="325" actId="478"/>
          <ac:spMkLst>
            <pc:docMk/>
            <pc:sldMk cId="4073112948" sldId="375"/>
            <ac:spMk id="32" creationId="{6A0E966C-00F5-4D67-B64A-C318B5AB64FD}"/>
          </ac:spMkLst>
        </pc:spChg>
        <pc:spChg chg="del">
          <ac:chgData name="Patrice Nogues" userId="fef57a4f9cf465dd" providerId="LiveId" clId="{882E0FAE-603F-4A9B-8AC0-01AF9214732C}" dt="2018-03-04T18:05:48.342" v="84" actId="478"/>
          <ac:spMkLst>
            <pc:docMk/>
            <pc:sldMk cId="4073112948" sldId="375"/>
            <ac:spMk id="33" creationId="{E9F23EFC-A887-4F74-9A20-37A46F2A8785}"/>
          </ac:spMkLst>
        </pc:spChg>
        <pc:picChg chg="add mod">
          <ac:chgData name="Patrice Nogues" userId="fef57a4f9cf465dd" providerId="LiveId" clId="{882E0FAE-603F-4A9B-8AC0-01AF9214732C}" dt="2018-03-04T18:24:14.201" v="338" actId="14100"/>
          <ac:picMkLst>
            <pc:docMk/>
            <pc:sldMk cId="4073112948" sldId="375"/>
            <ac:picMk id="3" creationId="{56D61696-4A7B-4D70-AAE1-3F959D5A57EC}"/>
          </ac:picMkLst>
        </pc:picChg>
        <pc:picChg chg="del">
          <ac:chgData name="Patrice Nogues" userId="fef57a4f9cf465dd" providerId="LiveId" clId="{882E0FAE-603F-4A9B-8AC0-01AF9214732C}" dt="2018-03-04T18:06:54.387" v="156" actId="478"/>
          <ac:picMkLst>
            <pc:docMk/>
            <pc:sldMk cId="4073112948" sldId="375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19:51.801" v="324" actId="478"/>
          <ac:picMkLst>
            <pc:docMk/>
            <pc:sldMk cId="4073112948" sldId="375"/>
            <ac:picMk id="7" creationId="{AF02EBF2-163C-4EA3-94A6-2A476B34C385}"/>
          </ac:picMkLst>
        </pc:picChg>
        <pc:picChg chg="del">
          <ac:chgData name="Patrice Nogues" userId="fef57a4f9cf465dd" providerId="LiveId" clId="{882E0FAE-603F-4A9B-8AC0-01AF9214732C}" dt="2018-03-04T18:19:57.941" v="325" actId="478"/>
          <ac:picMkLst>
            <pc:docMk/>
            <pc:sldMk cId="4073112948" sldId="375"/>
            <ac:picMk id="9" creationId="{8A2BFA94-1611-4CF4-A14B-8CEB10258113}"/>
          </ac:picMkLst>
        </pc:picChg>
        <pc:picChg chg="add mod">
          <ac:chgData name="Patrice Nogues" userId="fef57a4f9cf465dd" providerId="LiveId" clId="{882E0FAE-603F-4A9B-8AC0-01AF9214732C}" dt="2018-03-04T18:24:40.854" v="343" actId="14100"/>
          <ac:picMkLst>
            <pc:docMk/>
            <pc:sldMk cId="4073112948" sldId="375"/>
            <ac:picMk id="11" creationId="{4F2E58E7-03B0-4E19-B16E-6118FEF9A4A5}"/>
          </ac:picMkLst>
        </pc:picChg>
        <pc:cxnChg chg="mod">
          <ac:chgData name="Patrice Nogues" userId="fef57a4f9cf465dd" providerId="LiveId" clId="{882E0FAE-603F-4A9B-8AC0-01AF9214732C}" dt="2018-03-04T18:05:47.065" v="83" actId="1076"/>
          <ac:cxnSpMkLst>
            <pc:docMk/>
            <pc:sldMk cId="4073112948" sldId="375"/>
            <ac:cxnSpMk id="4" creationId="{DF55143D-1158-4F45-AD1C-C9D428724657}"/>
          </ac:cxnSpMkLst>
        </pc:cxnChg>
      </pc:sldChg>
      <pc:sldChg chg="delSp modSp">
        <pc:chgData name="Patrice Nogues" userId="fef57a4f9cf465dd" providerId="LiveId" clId="{882E0FAE-603F-4A9B-8AC0-01AF9214732C}" dt="2018-03-04T18:49:07.220" v="925" actId="1076"/>
        <pc:sldMkLst>
          <pc:docMk/>
          <pc:sldMk cId="2767515028" sldId="376"/>
        </pc:sldMkLst>
        <pc:spChg chg="mod">
          <ac:chgData name="Patrice Nogues" userId="fef57a4f9cf465dd" providerId="LiveId" clId="{882E0FAE-603F-4A9B-8AC0-01AF9214732C}" dt="2018-03-04T18:03:44.729" v="60" actId="13926"/>
          <ac:spMkLst>
            <pc:docMk/>
            <pc:sldMk cId="2767515028" sldId="376"/>
            <ac:spMk id="17" creationId="{B3DFB41A-2972-45E7-A953-830174882B7B}"/>
          </ac:spMkLst>
        </pc:spChg>
        <pc:grpChg chg="mod">
          <ac:chgData name="Patrice Nogues" userId="fef57a4f9cf465dd" providerId="LiveId" clId="{882E0FAE-603F-4A9B-8AC0-01AF9214732C}" dt="2018-03-04T18:49:07.220" v="925" actId="1076"/>
          <ac:grpSpMkLst>
            <pc:docMk/>
            <pc:sldMk cId="2767515028" sldId="376"/>
            <ac:grpSpMk id="10" creationId="{6975103D-7CEA-4321-ACE6-8183BDE39626}"/>
          </ac:grpSpMkLst>
        </pc:grpChg>
        <pc:picChg chg="del">
          <ac:chgData name="Patrice Nogues" userId="fef57a4f9cf465dd" providerId="LiveId" clId="{882E0FAE-603F-4A9B-8AC0-01AF9214732C}" dt="2018-03-04T18:07:03.225" v="159" actId="478"/>
          <ac:picMkLst>
            <pc:docMk/>
            <pc:sldMk cId="2767515028" sldId="376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49:04.897" v="924" actId="478"/>
          <ac:picMkLst>
            <pc:docMk/>
            <pc:sldMk cId="2767515028" sldId="376"/>
            <ac:picMk id="7" creationId="{4C5F2BB9-7ACA-4EF8-85C8-97BDE85C4057}"/>
          </ac:picMkLst>
        </pc:picChg>
      </pc:sldChg>
      <pc:sldChg chg="delSp modSp">
        <pc:chgData name="Patrice Nogues" userId="fef57a4f9cf465dd" providerId="LiveId" clId="{882E0FAE-603F-4A9B-8AC0-01AF9214732C}" dt="2018-03-04T18:19:36.617" v="323" actId="14100"/>
        <pc:sldMkLst>
          <pc:docMk/>
          <pc:sldMk cId="3679335604" sldId="377"/>
        </pc:sldMkLst>
        <pc:spChg chg="mod">
          <ac:chgData name="Patrice Nogues" userId="fef57a4f9cf465dd" providerId="LiveId" clId="{882E0FAE-603F-4A9B-8AC0-01AF9214732C}" dt="2018-03-04T18:19:36.617" v="323" actId="14100"/>
          <ac:spMkLst>
            <pc:docMk/>
            <pc:sldMk cId="3679335604" sldId="377"/>
            <ac:spMk id="6" creationId="{786D0BA4-5ED6-451D-BB22-02080B520525}"/>
          </ac:spMkLst>
        </pc:spChg>
        <pc:spChg chg="del">
          <ac:chgData name="Patrice Nogues" userId="fef57a4f9cf465dd" providerId="LiveId" clId="{882E0FAE-603F-4A9B-8AC0-01AF9214732C}" dt="2018-03-04T18:19:10.562" v="282" actId="478"/>
          <ac:spMkLst>
            <pc:docMk/>
            <pc:sldMk cId="3679335604" sldId="377"/>
            <ac:spMk id="231" creationId="{81C254B9-28E2-4545-AD28-FC16CF05CC1A}"/>
          </ac:spMkLst>
        </pc:spChg>
        <pc:picChg chg="del">
          <ac:chgData name="Patrice Nogues" userId="fef57a4f9cf465dd" providerId="LiveId" clId="{882E0FAE-603F-4A9B-8AC0-01AF9214732C}" dt="2018-03-04T18:19:08.410" v="281" actId="478"/>
          <ac:picMkLst>
            <pc:docMk/>
            <pc:sldMk cId="3679335604" sldId="377"/>
            <ac:picMk id="3" creationId="{7559CD90-83EF-4AD1-93CA-707C87019A50}"/>
          </ac:picMkLst>
        </pc:picChg>
        <pc:picChg chg="del">
          <ac:chgData name="Patrice Nogues" userId="fef57a4f9cf465dd" providerId="LiveId" clId="{882E0FAE-603F-4A9B-8AC0-01AF9214732C}" dt="2018-03-04T18:06:56.731" v="157" actId="478"/>
          <ac:picMkLst>
            <pc:docMk/>
            <pc:sldMk cId="3679335604" sldId="377"/>
            <ac:picMk id="5" creationId="{00000000-0000-0000-0000-000000000000}"/>
          </ac:picMkLst>
        </pc:picChg>
      </pc:sldChg>
      <pc:sldChg chg="addSp delSp modSp delAnim">
        <pc:chgData name="Patrice Nogues" userId="fef57a4f9cf465dd" providerId="LiveId" clId="{882E0FAE-603F-4A9B-8AC0-01AF9214732C}" dt="2018-03-04T18:48:34.104" v="922" actId="14100"/>
        <pc:sldMkLst>
          <pc:docMk/>
          <pc:sldMk cId="1387893904" sldId="378"/>
        </pc:sldMkLst>
        <pc:spChg chg="mod">
          <ac:chgData name="Patrice Nogues" userId="fef57a4f9cf465dd" providerId="LiveId" clId="{882E0FAE-603F-4A9B-8AC0-01AF9214732C}" dt="2018-03-04T18:37:47.926" v="602" actId="1076"/>
          <ac:spMkLst>
            <pc:docMk/>
            <pc:sldMk cId="1387893904" sldId="378"/>
            <ac:spMk id="2" creationId="{00000000-0000-0000-0000-000000000000}"/>
          </ac:spMkLst>
        </pc:spChg>
        <pc:spChg chg="del">
          <ac:chgData name="Patrice Nogues" userId="fef57a4f9cf465dd" providerId="LiveId" clId="{882E0FAE-603F-4A9B-8AC0-01AF9214732C}" dt="2018-03-04T18:01:26.371" v="6" actId="478"/>
          <ac:spMkLst>
            <pc:docMk/>
            <pc:sldMk cId="1387893904" sldId="378"/>
            <ac:spMk id="3" creationId="{3B7AE7E5-5B9E-41E9-8662-2DF4F3E40D9C}"/>
          </ac:spMkLst>
        </pc:spChg>
        <pc:spChg chg="add mod">
          <ac:chgData name="Patrice Nogues" userId="fef57a4f9cf465dd" providerId="LiveId" clId="{882E0FAE-603F-4A9B-8AC0-01AF9214732C}" dt="2018-03-04T18:48:24.676" v="921" actId="14100"/>
          <ac:spMkLst>
            <pc:docMk/>
            <pc:sldMk cId="1387893904" sldId="378"/>
            <ac:spMk id="4" creationId="{9AA241FE-B7AF-46C4-8258-CC882E62B4DF}"/>
          </ac:spMkLst>
        </pc:spChg>
        <pc:spChg chg="add mod">
          <ac:chgData name="Patrice Nogues" userId="fef57a4f9cf465dd" providerId="LiveId" clId="{882E0FAE-603F-4A9B-8AC0-01AF9214732C}" dt="2018-03-04T18:45:13.305" v="896" actId="1076"/>
          <ac:spMkLst>
            <pc:docMk/>
            <pc:sldMk cId="1387893904" sldId="378"/>
            <ac:spMk id="9" creationId="{EE38638F-C41A-4B28-9CB1-6ABCB40301E6}"/>
          </ac:spMkLst>
        </pc:spChg>
        <pc:spChg chg="add mod">
          <ac:chgData name="Patrice Nogues" userId="fef57a4f9cf465dd" providerId="LiveId" clId="{882E0FAE-603F-4A9B-8AC0-01AF9214732C}" dt="2018-03-04T18:45:13.305" v="896" actId="1076"/>
          <ac:spMkLst>
            <pc:docMk/>
            <pc:sldMk cId="1387893904" sldId="378"/>
            <ac:spMk id="10" creationId="{ABC660FF-16AE-4B03-97BE-9CF3F94A2C82}"/>
          </ac:spMkLst>
        </pc:spChg>
        <pc:spChg chg="mod">
          <ac:chgData name="Patrice Nogues" userId="fef57a4f9cf465dd" providerId="LiveId" clId="{882E0FAE-603F-4A9B-8AC0-01AF9214732C}" dt="2018-03-04T18:48:19.246" v="920" actId="20577"/>
          <ac:spMkLst>
            <pc:docMk/>
            <pc:sldMk cId="1387893904" sldId="378"/>
            <ac:spMk id="17" creationId="{B3DFB41A-2972-45E7-A953-830174882B7B}"/>
          </ac:spMkLst>
        </pc:spChg>
        <pc:picChg chg="del">
          <ac:chgData name="Patrice Nogues" userId="fef57a4f9cf465dd" providerId="LiveId" clId="{882E0FAE-603F-4A9B-8AC0-01AF9214732C}" dt="2018-03-04T18:07:01.499" v="158" actId="478"/>
          <ac:picMkLst>
            <pc:docMk/>
            <pc:sldMk cId="1387893904" sldId="378"/>
            <ac:picMk id="5" creationId="{00000000-0000-0000-0000-000000000000}"/>
          </ac:picMkLst>
        </pc:picChg>
        <pc:picChg chg="mod">
          <ac:chgData name="Patrice Nogues" userId="fef57a4f9cf465dd" providerId="LiveId" clId="{882E0FAE-603F-4A9B-8AC0-01AF9214732C}" dt="2018-03-04T18:48:34.104" v="922" actId="14100"/>
          <ac:picMkLst>
            <pc:docMk/>
            <pc:sldMk cId="1387893904" sldId="378"/>
            <ac:picMk id="6" creationId="{A8905FD4-567E-4296-B943-7ECB5ED94B59}"/>
          </ac:picMkLst>
        </pc:picChg>
        <pc:picChg chg="add mod">
          <ac:chgData name="Patrice Nogues" userId="fef57a4f9cf465dd" providerId="LiveId" clId="{882E0FAE-603F-4A9B-8AC0-01AF9214732C}" dt="2018-03-04T18:45:13.305" v="896" actId="1076"/>
          <ac:picMkLst>
            <pc:docMk/>
            <pc:sldMk cId="1387893904" sldId="378"/>
            <ac:picMk id="7" creationId="{A1F5F500-917B-43E0-A659-1059B6008B29}"/>
          </ac:picMkLst>
        </pc:picChg>
      </pc:sldChg>
      <pc:sldChg chg="del">
        <pc:chgData name="Patrice Nogues" userId="fef57a4f9cf465dd" providerId="LiveId" clId="{882E0FAE-603F-4A9B-8AC0-01AF9214732C}" dt="2018-03-04T18:07:15.556" v="162" actId="2696"/>
        <pc:sldMkLst>
          <pc:docMk/>
          <pc:sldMk cId="2439270709" sldId="379"/>
        </pc:sldMkLst>
      </pc:sldChg>
      <pc:sldChg chg="del">
        <pc:chgData name="Patrice Nogues" userId="fef57a4f9cf465dd" providerId="LiveId" clId="{882E0FAE-603F-4A9B-8AC0-01AF9214732C}" dt="2018-03-04T18:07:15.561" v="163" actId="2696"/>
        <pc:sldMkLst>
          <pc:docMk/>
          <pc:sldMk cId="523720893" sldId="380"/>
        </pc:sldMkLst>
      </pc:sldChg>
      <pc:sldChg chg="del">
        <pc:chgData name="Patrice Nogues" userId="fef57a4f9cf465dd" providerId="LiveId" clId="{882E0FAE-603F-4A9B-8AC0-01AF9214732C}" dt="2018-03-04T18:07:19.054" v="166" actId="2696"/>
        <pc:sldMkLst>
          <pc:docMk/>
          <pc:sldMk cId="334184782" sldId="381"/>
        </pc:sldMkLst>
      </pc:sldChg>
      <pc:sldChg chg="del">
        <pc:chgData name="Patrice Nogues" userId="fef57a4f9cf465dd" providerId="LiveId" clId="{882E0FAE-603F-4A9B-8AC0-01AF9214732C}" dt="2018-03-04T18:07:26.373" v="169" actId="2696"/>
        <pc:sldMkLst>
          <pc:docMk/>
          <pc:sldMk cId="135843663" sldId="382"/>
        </pc:sldMkLst>
      </pc:sldChg>
      <pc:sldChg chg="del">
        <pc:chgData name="Patrice Nogues" userId="fef57a4f9cf465dd" providerId="LiveId" clId="{882E0FAE-603F-4A9B-8AC0-01AF9214732C}" dt="2018-03-04T18:07:26.379" v="170" actId="2696"/>
        <pc:sldMkLst>
          <pc:docMk/>
          <pc:sldMk cId="2185160036" sldId="383"/>
        </pc:sldMkLst>
      </pc:sldChg>
      <pc:sldChg chg="del">
        <pc:chgData name="Patrice Nogues" userId="fef57a4f9cf465dd" providerId="LiveId" clId="{882E0FAE-603F-4A9B-8AC0-01AF9214732C}" dt="2018-03-04T18:07:26.384" v="171" actId="2696"/>
        <pc:sldMkLst>
          <pc:docMk/>
          <pc:sldMk cId="1873478945" sldId="384"/>
        </pc:sldMkLst>
      </pc:sldChg>
      <pc:sldChg chg="del">
        <pc:chgData name="Patrice Nogues" userId="fef57a4f9cf465dd" providerId="LiveId" clId="{882E0FAE-603F-4A9B-8AC0-01AF9214732C}" dt="2018-03-04T18:07:26.388" v="172" actId="2696"/>
        <pc:sldMkLst>
          <pc:docMk/>
          <pc:sldMk cId="492263409" sldId="385"/>
        </pc:sldMkLst>
      </pc:sldChg>
      <pc:sldChg chg="delSp del">
        <pc:chgData name="Patrice Nogues" userId="fef57a4f9cf465dd" providerId="LiveId" clId="{882E0FAE-603F-4A9B-8AC0-01AF9214732C}" dt="2018-03-04T18:07:33.214" v="174" actId="2696"/>
        <pc:sldMkLst>
          <pc:docMk/>
          <pc:sldMk cId="3834595210" sldId="386"/>
        </pc:sldMkLst>
        <pc:picChg chg="del">
          <ac:chgData name="Patrice Nogues" userId="fef57a4f9cf465dd" providerId="LiveId" clId="{882E0FAE-603F-4A9B-8AC0-01AF9214732C}" dt="2018-03-04T18:07:31.634" v="173" actId="478"/>
          <ac:picMkLst>
            <pc:docMk/>
            <pc:sldMk cId="3834595210" sldId="386"/>
            <ac:picMk id="5" creationId="{00000000-0000-0000-0000-000000000000}"/>
          </ac:picMkLst>
        </pc:picChg>
      </pc:sldChg>
      <pc:sldChg chg="addSp delSp modSp">
        <pc:chgData name="Patrice Nogues" userId="fef57a4f9cf465dd" providerId="LiveId" clId="{882E0FAE-603F-4A9B-8AC0-01AF9214732C}" dt="2018-03-04T18:30:30.311" v="420" actId="1076"/>
        <pc:sldMkLst>
          <pc:docMk/>
          <pc:sldMk cId="1142843321" sldId="387"/>
        </pc:sldMkLst>
        <pc:spChg chg="mod">
          <ac:chgData name="Patrice Nogues" userId="fef57a4f9cf465dd" providerId="LiveId" clId="{882E0FAE-603F-4A9B-8AC0-01AF9214732C}" dt="2018-03-04T18:27:01.143" v="373" actId="1076"/>
          <ac:spMkLst>
            <pc:docMk/>
            <pc:sldMk cId="1142843321" sldId="387"/>
            <ac:spMk id="9" creationId="{2BE2A333-ECCC-4553-A0E7-7A896AFF2645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1" creationId="{6C1CFAFC-72F6-4900-8E63-8718D18DBC4B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2" creationId="{8CFFBED0-36AB-462E-BBA8-C7EA52E21632}"/>
          </ac:spMkLst>
        </pc:spChg>
        <pc:spChg chg="del">
          <ac:chgData name="Patrice Nogues" userId="fef57a4f9cf465dd" providerId="LiveId" clId="{882E0FAE-603F-4A9B-8AC0-01AF9214732C}" dt="2018-03-04T18:26:57.294" v="371" actId="478"/>
          <ac:spMkLst>
            <pc:docMk/>
            <pc:sldMk cId="1142843321" sldId="387"/>
            <ac:spMk id="14" creationId="{A513D4AC-7C8E-49D8-B0B1-823BD0792796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5" creationId="{F6BAD871-B4D5-43F1-8A23-45F34AA0D9C7}"/>
          </ac:spMkLst>
        </pc:spChg>
        <pc:spChg chg="del">
          <ac:chgData name="Patrice Nogues" userId="fef57a4f9cf465dd" providerId="LiveId" clId="{882E0FAE-603F-4A9B-8AC0-01AF9214732C}" dt="2018-03-04T18:26:58.562" v="372" actId="478"/>
          <ac:spMkLst>
            <pc:docMk/>
            <pc:sldMk cId="1142843321" sldId="387"/>
            <ac:spMk id="16" creationId="{48D9A29C-722F-4A8C-A596-3A3CC3FB3883}"/>
          </ac:spMkLst>
        </pc:spChg>
        <pc:picChg chg="add mod">
          <ac:chgData name="Patrice Nogues" userId="fef57a4f9cf465dd" providerId="LiveId" clId="{882E0FAE-603F-4A9B-8AC0-01AF9214732C}" dt="2018-03-04T18:30:30.311" v="420" actId="1076"/>
          <ac:picMkLst>
            <pc:docMk/>
            <pc:sldMk cId="1142843321" sldId="387"/>
            <ac:picMk id="2" creationId="{D21B8DBB-DD24-48A8-BD02-964C6E74853E}"/>
          </ac:picMkLst>
        </pc:picChg>
        <pc:picChg chg="del">
          <ac:chgData name="Patrice Nogues" userId="fef57a4f9cf465dd" providerId="LiveId" clId="{882E0FAE-603F-4A9B-8AC0-01AF9214732C}" dt="2018-03-04T18:06:52.239" v="155" actId="478"/>
          <ac:picMkLst>
            <pc:docMk/>
            <pc:sldMk cId="1142843321" sldId="387"/>
            <ac:picMk id="5" creationId="{00000000-0000-0000-0000-000000000000}"/>
          </ac:picMkLst>
        </pc:picChg>
        <pc:picChg chg="del">
          <ac:chgData name="Patrice Nogues" userId="fef57a4f9cf465dd" providerId="LiveId" clId="{882E0FAE-603F-4A9B-8AC0-01AF9214732C}" dt="2018-03-04T18:26:55.512" v="370" actId="478"/>
          <ac:picMkLst>
            <pc:docMk/>
            <pc:sldMk cId="1142843321" sldId="387"/>
            <ac:picMk id="7" creationId="{8DBE4EE6-620A-45F7-86E5-B5063236A101}"/>
          </ac:picMkLst>
        </pc:picChg>
      </pc:sldChg>
      <pc:sldChg chg="addSp delSp modSp add">
        <pc:chgData name="Patrice Nogues" userId="fef57a4f9cf465dd" providerId="LiveId" clId="{882E0FAE-603F-4A9B-8AC0-01AF9214732C}" dt="2018-03-04T18:47:20.376" v="913" actId="1076"/>
        <pc:sldMkLst>
          <pc:docMk/>
          <pc:sldMk cId="240943778" sldId="388"/>
        </pc:sldMkLst>
        <pc:spChg chg="del">
          <ac:chgData name="Patrice Nogues" userId="fef57a4f9cf465dd" providerId="LiveId" clId="{882E0FAE-603F-4A9B-8AC0-01AF9214732C}" dt="2018-03-04T18:13:15.656" v="182" actId="478"/>
          <ac:spMkLst>
            <pc:docMk/>
            <pc:sldMk cId="240943778" sldId="388"/>
            <ac:spMk id="2" creationId="{00000000-0000-0000-0000-000000000000}"/>
          </ac:spMkLst>
        </pc:spChg>
        <pc:spChg chg="add del mod">
          <ac:chgData name="Patrice Nogues" userId="fef57a4f9cf465dd" providerId="LiveId" clId="{882E0FAE-603F-4A9B-8AC0-01AF9214732C}" dt="2018-03-04T18:13:17.976" v="183" actId="478"/>
          <ac:spMkLst>
            <pc:docMk/>
            <pc:sldMk cId="240943778" sldId="388"/>
            <ac:spMk id="5" creationId="{CDCEFA44-446F-4369-BE69-D168C7D83351}"/>
          </ac:spMkLst>
        </pc:spChg>
        <pc:spChg chg="add mod">
          <ac:chgData name="Patrice Nogues" userId="fef57a4f9cf465dd" providerId="LiveId" clId="{882E0FAE-603F-4A9B-8AC0-01AF9214732C}" dt="2018-03-04T18:15:58.152" v="263" actId="20577"/>
          <ac:spMkLst>
            <pc:docMk/>
            <pc:sldMk cId="240943778" sldId="388"/>
            <ac:spMk id="7" creationId="{D7CED78C-9E6F-47A8-A512-FD0EC80BD76E}"/>
          </ac:spMkLst>
        </pc:spChg>
        <pc:spChg chg="add mod">
          <ac:chgData name="Patrice Nogues" userId="fef57a4f9cf465dd" providerId="LiveId" clId="{882E0FAE-603F-4A9B-8AC0-01AF9214732C}" dt="2018-03-04T18:14:26.772" v="212" actId="20577"/>
          <ac:spMkLst>
            <pc:docMk/>
            <pc:sldMk cId="240943778" sldId="388"/>
            <ac:spMk id="9" creationId="{1048DBBD-C0A9-4F53-BD0D-598B9984985E}"/>
          </ac:spMkLst>
        </pc:spChg>
        <pc:spChg chg="add mod">
          <ac:chgData name="Patrice Nogues" userId="fef57a4f9cf465dd" providerId="LiveId" clId="{882E0FAE-603F-4A9B-8AC0-01AF9214732C}" dt="2018-03-04T18:14:42.266" v="227" actId="14100"/>
          <ac:spMkLst>
            <pc:docMk/>
            <pc:sldMk cId="240943778" sldId="388"/>
            <ac:spMk id="10" creationId="{38CA1C3F-A68A-44B6-A78B-6DB4D04888F6}"/>
          </ac:spMkLst>
        </pc:spChg>
        <pc:spChg chg="add mod">
          <ac:chgData name="Patrice Nogues" userId="fef57a4f9cf465dd" providerId="LiveId" clId="{882E0FAE-603F-4A9B-8AC0-01AF9214732C}" dt="2018-03-04T18:15:43.631" v="261" actId="255"/>
          <ac:spMkLst>
            <pc:docMk/>
            <pc:sldMk cId="240943778" sldId="388"/>
            <ac:spMk id="11" creationId="{844498F1-F493-4540-B96B-8E8A9AC29A39}"/>
          </ac:spMkLst>
        </pc:spChg>
        <pc:spChg chg="add mod">
          <ac:chgData name="Patrice Nogues" userId="fef57a4f9cf465dd" providerId="LiveId" clId="{882E0FAE-603F-4A9B-8AC0-01AF9214732C}" dt="2018-03-04T18:16:08.578" v="265" actId="1076"/>
          <ac:spMkLst>
            <pc:docMk/>
            <pc:sldMk cId="240943778" sldId="388"/>
            <ac:spMk id="12" creationId="{4633F2FB-DE0C-46E8-A0CB-9972C1DE25B0}"/>
          </ac:spMkLst>
        </pc:spChg>
        <pc:spChg chg="add mod">
          <ac:chgData name="Patrice Nogues" userId="fef57a4f9cf465dd" providerId="LiveId" clId="{882E0FAE-603F-4A9B-8AC0-01AF9214732C}" dt="2018-03-04T18:46:41.724" v="904" actId="2085"/>
          <ac:spMkLst>
            <pc:docMk/>
            <pc:sldMk cId="240943778" sldId="388"/>
            <ac:spMk id="13" creationId="{5FABA302-0995-4AE7-A6FA-03DEB5D257D4}"/>
          </ac:spMkLst>
        </pc:spChg>
        <pc:spChg chg="add mod">
          <ac:chgData name="Patrice Nogues" userId="fef57a4f9cf465dd" providerId="LiveId" clId="{882E0FAE-603F-4A9B-8AC0-01AF9214732C}" dt="2018-03-04T18:47:13.022" v="912" actId="14100"/>
          <ac:spMkLst>
            <pc:docMk/>
            <pc:sldMk cId="240943778" sldId="388"/>
            <ac:spMk id="16" creationId="{FFDCD64F-5292-408D-B5AC-59C9A176D8A5}"/>
          </ac:spMkLst>
        </pc:spChg>
        <pc:spChg chg="del">
          <ac:chgData name="Patrice Nogues" userId="fef57a4f9cf465dd" providerId="LiveId" clId="{882E0FAE-603F-4A9B-8AC0-01AF9214732C}" dt="2018-03-04T18:13:06.350" v="178" actId="478"/>
          <ac:spMkLst>
            <pc:docMk/>
            <pc:sldMk cId="240943778" sldId="388"/>
            <ac:spMk id="17" creationId="{B3DFB41A-2972-45E7-A953-830174882B7B}"/>
          </ac:spMkLst>
        </pc:spChg>
        <pc:spChg chg="add mod">
          <ac:chgData name="Patrice Nogues" userId="fef57a4f9cf465dd" providerId="LiveId" clId="{882E0FAE-603F-4A9B-8AC0-01AF9214732C}" dt="2018-03-04T18:47:20.376" v="913" actId="1076"/>
          <ac:spMkLst>
            <pc:docMk/>
            <pc:sldMk cId="240943778" sldId="388"/>
            <ac:spMk id="18" creationId="{007EBBE3-CF8A-43D9-8B4B-2089FF2CA7E8}"/>
          </ac:spMkLst>
        </pc:spChg>
        <pc:picChg chg="add mod modCrop">
          <ac:chgData name="Patrice Nogues" userId="fef57a4f9cf465dd" providerId="LiveId" clId="{882E0FAE-603F-4A9B-8AC0-01AF9214732C}" dt="2018-03-04T18:23:12.860" v="335" actId="732"/>
          <ac:picMkLst>
            <pc:docMk/>
            <pc:sldMk cId="240943778" sldId="388"/>
            <ac:picMk id="3" creationId="{DEECB55E-71C7-4AA7-B3D3-69D1200308C8}"/>
          </ac:picMkLst>
        </pc:picChg>
        <pc:picChg chg="del">
          <ac:chgData name="Patrice Nogues" userId="fef57a4f9cf465dd" providerId="LiveId" clId="{882E0FAE-603F-4A9B-8AC0-01AF9214732C}" dt="2018-03-04T18:13:08.295" v="179" actId="478"/>
          <ac:picMkLst>
            <pc:docMk/>
            <pc:sldMk cId="240943778" sldId="388"/>
            <ac:picMk id="6" creationId="{A8905FD4-567E-4296-B943-7ECB5ED94B59}"/>
          </ac:picMkLst>
        </pc:picChg>
        <pc:picChg chg="add mod">
          <ac:chgData name="Patrice Nogues" userId="fef57a4f9cf465dd" providerId="LiveId" clId="{882E0FAE-603F-4A9B-8AC0-01AF9214732C}" dt="2018-03-04T18:22:50.288" v="331" actId="1076"/>
          <ac:picMkLst>
            <pc:docMk/>
            <pc:sldMk cId="240943778" sldId="388"/>
            <ac:picMk id="8" creationId="{78214CFF-AC85-4263-A8CC-A45882930E53}"/>
          </ac:picMkLst>
        </pc:picChg>
        <pc:picChg chg="add mod">
          <ac:chgData name="Patrice Nogues" userId="fef57a4f9cf465dd" providerId="LiveId" clId="{882E0FAE-603F-4A9B-8AC0-01AF9214732C}" dt="2018-03-04T18:47:01.107" v="909" actId="1076"/>
          <ac:picMkLst>
            <pc:docMk/>
            <pc:sldMk cId="240943778" sldId="388"/>
            <ac:picMk id="15" creationId="{33EF59F2-7B82-4765-AEC9-F392E425BAF0}"/>
          </ac:picMkLst>
        </pc:picChg>
      </pc:sldChg>
      <pc:sldChg chg="del">
        <pc:chgData name="Patrice Nogues" userId="fef57a4f9cf465dd" providerId="LiveId" clId="{882E0FAE-603F-4A9B-8AC0-01AF9214732C}" dt="2018-03-04T18:07:15.677" v="165" actId="2696"/>
        <pc:sldMkLst>
          <pc:docMk/>
          <pc:sldMk cId="3429452922" sldId="388"/>
        </pc:sldMkLst>
      </pc:sldChg>
      <pc:sldChg chg="del">
        <pc:chgData name="Patrice Nogues" userId="fef57a4f9cf465dd" providerId="LiveId" clId="{882E0FAE-603F-4A9B-8AC0-01AF9214732C}" dt="2018-03-04T18:07:26.361" v="167" actId="2696"/>
        <pc:sldMkLst>
          <pc:docMk/>
          <pc:sldMk cId="736071213" sldId="389"/>
        </pc:sldMkLst>
      </pc:sldChg>
      <pc:sldChg chg="addSp delSp modSp add ord">
        <pc:chgData name="Patrice Nogues" userId="fef57a4f9cf465dd" providerId="LiveId" clId="{882E0FAE-603F-4A9B-8AC0-01AF9214732C}" dt="2018-03-04T18:50:42.186" v="928" actId="14100"/>
        <pc:sldMkLst>
          <pc:docMk/>
          <pc:sldMk cId="3298412974" sldId="389"/>
        </pc:sldMkLst>
        <pc:spChg chg="del">
          <ac:chgData name="Patrice Nogues" userId="fef57a4f9cf465dd" providerId="LiveId" clId="{882E0FAE-603F-4A9B-8AC0-01AF9214732C}" dt="2018-03-04T18:16:43.511" v="267" actId="478"/>
          <ac:spMkLst>
            <pc:docMk/>
            <pc:sldMk cId="3298412974" sldId="389"/>
            <ac:spMk id="6" creationId="{786D0BA4-5ED6-451D-BB22-02080B520525}"/>
          </ac:spMkLst>
        </pc:spChg>
        <pc:spChg chg="del">
          <ac:chgData name="Patrice Nogues" userId="fef57a4f9cf465dd" providerId="LiveId" clId="{882E0FAE-603F-4A9B-8AC0-01AF9214732C}" dt="2018-03-04T18:16:51.391" v="269" actId="478"/>
          <ac:spMkLst>
            <pc:docMk/>
            <pc:sldMk cId="3298412974" sldId="389"/>
            <ac:spMk id="231" creationId="{81C254B9-28E2-4545-AD28-FC16CF05CC1A}"/>
          </ac:spMkLst>
        </pc:spChg>
        <pc:grpChg chg="mod ord">
          <ac:chgData name="Patrice Nogues" userId="fef57a4f9cf465dd" providerId="LiveId" clId="{882E0FAE-603F-4A9B-8AC0-01AF9214732C}" dt="2018-03-04T18:17:55.496" v="277" actId="1076"/>
          <ac:grpSpMkLst>
            <pc:docMk/>
            <pc:sldMk cId="3298412974" sldId="389"/>
            <ac:grpSpMk id="7" creationId="{D91B5ECF-3E34-4F1B-9A43-9741DEEC05BF}"/>
          </ac:grpSpMkLst>
        </pc:grpChg>
        <pc:grpChg chg="mod ord">
          <ac:chgData name="Patrice Nogues" userId="fef57a4f9cf465dd" providerId="LiveId" clId="{882E0FAE-603F-4A9B-8AC0-01AF9214732C}" dt="2018-03-04T18:18:23.819" v="280" actId="1076"/>
          <ac:grpSpMkLst>
            <pc:docMk/>
            <pc:sldMk cId="3298412974" sldId="389"/>
            <ac:grpSpMk id="131" creationId="{F7E10C17-E915-469C-81D0-EC86EA42F079}"/>
          </ac:grpSpMkLst>
        </pc:grpChg>
        <pc:picChg chg="del">
          <ac:chgData name="Patrice Nogues" userId="fef57a4f9cf465dd" providerId="LiveId" clId="{882E0FAE-603F-4A9B-8AC0-01AF9214732C}" dt="2018-03-04T18:16:49.396" v="268" actId="478"/>
          <ac:picMkLst>
            <pc:docMk/>
            <pc:sldMk cId="3298412974" sldId="389"/>
            <ac:picMk id="3" creationId="{7559CD90-83EF-4AD1-93CA-707C87019A50}"/>
          </ac:picMkLst>
        </pc:picChg>
        <pc:picChg chg="add mod modCrop">
          <ac:chgData name="Patrice Nogues" userId="fef57a4f9cf465dd" providerId="LiveId" clId="{882E0FAE-603F-4A9B-8AC0-01AF9214732C}" dt="2018-03-04T18:18:14.779" v="279" actId="732"/>
          <ac:picMkLst>
            <pc:docMk/>
            <pc:sldMk cId="3298412974" sldId="389"/>
            <ac:picMk id="4" creationId="{8669799E-F29F-4046-8271-769F6AA87D6E}"/>
          </ac:picMkLst>
        </pc:picChg>
      </pc:sldChg>
      <pc:sldChg chg="del">
        <pc:chgData name="Patrice Nogues" userId="fef57a4f9cf465dd" providerId="LiveId" clId="{882E0FAE-603F-4A9B-8AC0-01AF9214732C}" dt="2018-03-04T18:07:26.367" v="168" actId="2696"/>
        <pc:sldMkLst>
          <pc:docMk/>
          <pc:sldMk cId="320680884" sldId="390"/>
        </pc:sldMkLst>
      </pc:sldChg>
      <pc:sldChg chg="addSp delSp modSp add">
        <pc:chgData name="Patrice Nogues" userId="fef57a4f9cf465dd" providerId="LiveId" clId="{882E0FAE-603F-4A9B-8AC0-01AF9214732C}" dt="2018-03-04T18:26:37.758" v="369" actId="20577"/>
        <pc:sldMkLst>
          <pc:docMk/>
          <pc:sldMk cId="414803598" sldId="390"/>
        </pc:sldMkLst>
        <pc:spChg chg="mod">
          <ac:chgData name="Patrice Nogues" userId="fef57a4f9cf465dd" providerId="LiveId" clId="{882E0FAE-603F-4A9B-8AC0-01AF9214732C}" dt="2018-03-04T18:26:37.758" v="369" actId="20577"/>
          <ac:spMkLst>
            <pc:docMk/>
            <pc:sldMk cId="414803598" sldId="390"/>
            <ac:spMk id="2" creationId="{00000000-0000-0000-0000-000000000000}"/>
          </ac:spMkLst>
        </pc:spChg>
        <pc:spChg chg="add">
          <ac:chgData name="Patrice Nogues" userId="fef57a4f9cf465dd" providerId="LiveId" clId="{882E0FAE-603F-4A9B-8AC0-01AF9214732C}" dt="2018-03-04T18:26:29.749" v="353" actId="20577"/>
          <ac:spMkLst>
            <pc:docMk/>
            <pc:sldMk cId="414803598" sldId="390"/>
            <ac:spMk id="12" creationId="{2B57D4AB-9F4D-40BE-8D99-5EED020DF2C7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3" creationId="{D6BD966E-989F-413B-8E1D-B2B9EACC5F8F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4" creationId="{FC6E7355-F7F6-4CAA-912C-E29A34A4E692}"/>
          </ac:spMkLst>
        </pc:spChg>
        <pc:spChg chg="del">
          <ac:chgData name="Patrice Nogues" userId="fef57a4f9cf465dd" providerId="LiveId" clId="{882E0FAE-603F-4A9B-8AC0-01AF9214732C}" dt="2018-03-04T18:26:04.201" v="348" actId="478"/>
          <ac:spMkLst>
            <pc:docMk/>
            <pc:sldMk cId="414803598" sldId="390"/>
            <ac:spMk id="16" creationId="{89125DF7-3ABF-4D3E-ADAC-7E966EF04795}"/>
          </ac:spMkLst>
        </pc:spChg>
        <pc:picChg chg="del">
          <ac:chgData name="Patrice Nogues" userId="fef57a4f9cf465dd" providerId="LiveId" clId="{882E0FAE-603F-4A9B-8AC0-01AF9214732C}" dt="2018-03-04T18:26:04.201" v="348" actId="478"/>
          <ac:picMkLst>
            <pc:docMk/>
            <pc:sldMk cId="414803598" sldId="390"/>
            <ac:picMk id="3" creationId="{56D61696-4A7B-4D70-AAE1-3F959D5A57EC}"/>
          </ac:picMkLst>
        </pc:picChg>
        <pc:picChg chg="add mod">
          <ac:chgData name="Patrice Nogues" userId="fef57a4f9cf465dd" providerId="LiveId" clId="{882E0FAE-603F-4A9B-8AC0-01AF9214732C}" dt="2018-03-04T18:26:07.963" v="350" actId="1076"/>
          <ac:picMkLst>
            <pc:docMk/>
            <pc:sldMk cId="414803598" sldId="390"/>
            <ac:picMk id="5" creationId="{F02C9B79-468E-465D-8B2A-F6E17D78F92E}"/>
          </ac:picMkLst>
        </pc:picChg>
        <pc:picChg chg="del">
          <ac:chgData name="Patrice Nogues" userId="fef57a4f9cf465dd" providerId="LiveId" clId="{882E0FAE-603F-4A9B-8AC0-01AF9214732C}" dt="2018-03-04T18:26:04.201" v="348" actId="478"/>
          <ac:picMkLst>
            <pc:docMk/>
            <pc:sldMk cId="414803598" sldId="390"/>
            <ac:picMk id="11" creationId="{4F2E58E7-03B0-4E19-B16E-6118FEF9A4A5}"/>
          </ac:picMkLst>
        </pc:picChg>
        <pc:cxnChg chg="del">
          <ac:chgData name="Patrice Nogues" userId="fef57a4f9cf465dd" providerId="LiveId" clId="{882E0FAE-603F-4A9B-8AC0-01AF9214732C}" dt="2018-03-04T18:26:04.201" v="348" actId="478"/>
          <ac:cxnSpMkLst>
            <pc:docMk/>
            <pc:sldMk cId="414803598" sldId="390"/>
            <ac:cxnSpMk id="4" creationId="{DF55143D-1158-4F45-AD1C-C9D428724657}"/>
          </ac:cxnSpMkLst>
        </pc:cxnChg>
      </pc:sldChg>
      <pc:sldChg chg="addSp delSp modSp add">
        <pc:chgData name="Patrice Nogues" userId="fef57a4f9cf465dd" providerId="LiveId" clId="{882E0FAE-603F-4A9B-8AC0-01AF9214732C}" dt="2018-03-04T18:51:40.477" v="945" actId="14100"/>
        <pc:sldMkLst>
          <pc:docMk/>
          <pc:sldMk cId="2588114301" sldId="391"/>
        </pc:sldMkLst>
        <pc:spChg chg="mod">
          <ac:chgData name="Patrice Nogues" userId="fef57a4f9cf465dd" providerId="LiveId" clId="{882E0FAE-603F-4A9B-8AC0-01AF9214732C}" dt="2018-03-04T18:29:18.965" v="418" actId="13926"/>
          <ac:spMkLst>
            <pc:docMk/>
            <pc:sldMk cId="2588114301" sldId="391"/>
            <ac:spMk id="2" creationId="{00000000-0000-0000-0000-000000000000}"/>
          </ac:spMkLst>
        </pc:spChg>
        <pc:spChg chg="add mod">
          <ac:chgData name="Patrice Nogues" userId="fef57a4f9cf465dd" providerId="LiveId" clId="{882E0FAE-603F-4A9B-8AC0-01AF9214732C}" dt="2018-03-04T18:51:19.480" v="931" actId="14100"/>
          <ac:spMkLst>
            <pc:docMk/>
            <pc:sldMk cId="2588114301" sldId="391"/>
            <ac:spMk id="7" creationId="{16C8F6E5-56B5-4733-A69C-15E093206540}"/>
          </ac:spMkLst>
        </pc:spChg>
        <pc:spChg chg="del">
          <ac:chgData name="Patrice Nogues" userId="fef57a4f9cf465dd" providerId="LiveId" clId="{882E0FAE-603F-4A9B-8AC0-01AF9214732C}" dt="2018-03-04T18:29:10.967" v="416" actId="478"/>
          <ac:spMkLst>
            <pc:docMk/>
            <pc:sldMk cId="2588114301" sldId="391"/>
            <ac:spMk id="8" creationId="{D85899A5-944B-446B-813A-34814138CC4A}"/>
          </ac:spMkLst>
        </pc:spChg>
        <pc:spChg chg="add mod">
          <ac:chgData name="Patrice Nogues" userId="fef57a4f9cf465dd" providerId="LiveId" clId="{882E0FAE-603F-4A9B-8AC0-01AF9214732C}" dt="2018-03-04T18:51:26.251" v="937" actId="20577"/>
          <ac:spMkLst>
            <pc:docMk/>
            <pc:sldMk cId="2588114301" sldId="391"/>
            <ac:spMk id="9" creationId="{721E0F34-E00D-494D-8CC3-7004E9582F84}"/>
          </ac:spMkLst>
        </pc:spChg>
        <pc:spChg chg="add mod">
          <ac:chgData name="Patrice Nogues" userId="fef57a4f9cf465dd" providerId="LiveId" clId="{882E0FAE-603F-4A9B-8AC0-01AF9214732C}" dt="2018-03-04T18:51:40.477" v="945" actId="14100"/>
          <ac:spMkLst>
            <pc:docMk/>
            <pc:sldMk cId="2588114301" sldId="391"/>
            <ac:spMk id="10" creationId="{3A2805E1-B17B-4883-A0BC-C84CA9E9EFBC}"/>
          </ac:spMkLst>
        </pc:spChg>
        <pc:picChg chg="add mod">
          <ac:chgData name="Patrice Nogues" userId="fef57a4f9cf465dd" providerId="LiveId" clId="{882E0FAE-603F-4A9B-8AC0-01AF9214732C}" dt="2018-03-04T18:28:50.046" v="377" actId="1076"/>
          <ac:picMkLst>
            <pc:docMk/>
            <pc:sldMk cId="2588114301" sldId="391"/>
            <ac:picMk id="3" creationId="{58266574-BC58-4F19-8674-10448DCFBF2C}"/>
          </ac:picMkLst>
        </pc:picChg>
        <pc:picChg chg="del">
          <ac:chgData name="Patrice Nogues" userId="fef57a4f9cf465dd" providerId="LiveId" clId="{882E0FAE-603F-4A9B-8AC0-01AF9214732C}" dt="2018-03-04T18:28:47.253" v="375" actId="478"/>
          <ac:picMkLst>
            <pc:docMk/>
            <pc:sldMk cId="2588114301" sldId="391"/>
            <ac:picMk id="5" creationId="{F02C9B79-468E-465D-8B2A-F6E17D78F92E}"/>
          </ac:picMkLst>
        </pc:picChg>
      </pc:sldChg>
      <pc:sldChg chg="add del">
        <pc:chgData name="Patrice Nogues" userId="fef57a4f9cf465dd" providerId="LiveId" clId="{882E0FAE-603F-4A9B-8AC0-01AF9214732C}" dt="2018-03-04T18:32:41.986" v="470" actId="2696"/>
        <pc:sldMkLst>
          <pc:docMk/>
          <pc:sldMk cId="3723545313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7E880349-C994-4D90-ADB6-8953323983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54A8CF64-6E55-49E2-BA04-43FFDA1C58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79C15-F498-4470-AF6A-7DAF05EA8867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5165FC6C-AEC2-4216-87AB-8D887CEF0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7DF7C0AC-4977-4B73-A7EB-0464586FE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BE58-0800-4CC5-8EAB-C1679C0C85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9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7C673-EB1D-8B42-9A61-4795EAD52283}" type="datetimeFigureOut">
              <a:rPr lang="fr-FR" smtClean="0"/>
              <a:t>16/03/2018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C3ED2-B90C-6D49-B19B-24CE84DC32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99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4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58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5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10/02/2018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6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39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7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6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7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77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AB4A2-4480-4A1B-9074-9C93F2755707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EE8E4-DEB0-43D4-9A08-CD57D6DF209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44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43708" y="3861048"/>
            <a:ext cx="4961384" cy="602162"/>
          </a:xfrm>
        </p:spPr>
        <p:txBody>
          <a:bodyPr>
            <a:normAutofit/>
          </a:bodyPr>
          <a:lstStyle/>
          <a:p>
            <a:r>
              <a:rPr lang="fr-FR" dirty="0" smtClean="0"/>
              <a:t>Ville de Châtellerault</a:t>
            </a:r>
            <a:endParaRPr lang="fr-FR" dirty="0"/>
          </a:p>
        </p:txBody>
      </p:sp>
      <p:sp>
        <p:nvSpPr>
          <p:cNvPr id="4" name="AutoShape 8" descr="Résultat de recherche d'images pour &quot;cycle chic&quot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Espace réservé du contenu 3">
            <a:extLst>
              <a:ext uri="{FF2B5EF4-FFF2-40B4-BE49-F238E27FC236}">
                <a16:creationId xmlns:a16="http://schemas.microsoft.com/office/drawing/2014/main" xmlns="" id="{FAA08022-96DA-46AD-B27D-86451456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69"/>
          <a:stretch/>
        </p:blipFill>
        <p:spPr>
          <a:xfrm>
            <a:off x="2411760" y="1950147"/>
            <a:ext cx="4752528" cy="17895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67506"/>
            <a:ext cx="9073008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Préconisations des </a:t>
            </a:r>
            <a:r>
              <a:rPr lang="fr-FR" sz="3200" b="1" dirty="0" smtClean="0">
                <a:solidFill>
                  <a:srgbClr val="92D050"/>
                </a:solidFill>
              </a:rPr>
              <a:t>répondants </a:t>
            </a:r>
            <a:r>
              <a:rPr lang="fr-FR" sz="3200" b="1" dirty="0" smtClean="0"/>
              <a:t>Châtellerault</a:t>
            </a:r>
            <a:endParaRPr 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184"/>
            <a:ext cx="9144000" cy="414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" y="161709"/>
            <a:ext cx="6533982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Points </a:t>
            </a:r>
            <a:r>
              <a:rPr lang="fr-FR" sz="3200" b="1" dirty="0" smtClean="0">
                <a:solidFill>
                  <a:srgbClr val="92D050"/>
                </a:solidFill>
              </a:rPr>
              <a:t>noirs </a:t>
            </a:r>
            <a:r>
              <a:rPr lang="fr-FR" sz="3200" b="1" dirty="0" smtClean="0"/>
              <a:t>Châtellerault</a:t>
            </a:r>
            <a:endParaRPr lang="fr-FR" sz="3200" b="1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228177"/>
              </p:ext>
            </p:extLst>
          </p:nvPr>
        </p:nvGraphicFramePr>
        <p:xfrm>
          <a:off x="395536" y="1772816"/>
          <a:ext cx="8424936" cy="3155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3116"/>
                <a:gridCol w="1635910"/>
                <a:gridCol w="1635910"/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de citation du point noir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025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interruption de pistes cyclables </a:t>
                      </a:r>
                      <a:endParaRPr lang="fr-FR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particulier à l'abord des </a:t>
                      </a:r>
                      <a:r>
                        <a:rPr lang="fr-FR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rond-points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18,52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boulevard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Abelin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châteauneuf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ronds points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pistes cyclables sur trottoir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blossac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07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42" y="161709"/>
            <a:ext cx="6533982" cy="63408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Commentaires </a:t>
            </a:r>
            <a:r>
              <a:rPr lang="fr-FR" sz="3200" b="1" dirty="0" smtClean="0"/>
              <a:t>Châtellerault</a:t>
            </a:r>
            <a:endParaRPr lang="fr-FR" sz="3200" b="1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05220"/>
              </p:ext>
            </p:extLst>
          </p:nvPr>
        </p:nvGraphicFramePr>
        <p:xfrm>
          <a:off x="395536" y="1700808"/>
          <a:ext cx="8496943" cy="4508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0"/>
                <a:gridCol w="576064"/>
                <a:gridCol w="4680519"/>
              </a:tblGrid>
              <a:tr h="15174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Créer un réseau cyclable sécurisé et adapté à la pratique du vélo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On note les efforts de la ville, mais ils sont parfois peu compréhensibles et </a:t>
                      </a:r>
                      <a:r>
                        <a:rPr lang="fr-FR" sz="1400" u="none" strike="noStrike" dirty="0" smtClean="0">
                          <a:effectLst/>
                        </a:rPr>
                        <a:t>inadaptés </a:t>
                      </a:r>
                      <a:r>
                        <a:rPr lang="fr-FR" sz="1400" u="none" strike="noStrike" dirty="0">
                          <a:effectLst/>
                        </a:rPr>
                        <a:t>à la circulation des vélos : multiplication des cédez-le-passage, pistes sur les trottoirs, des réaménagements de rues sans aucun aménagement cyclable (quartier de la gare/collège Descartes), feux qui ne détectent pas les cyclistes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</a:tr>
              <a:tr h="133607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Une ville à fort potentiel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C'est une petite ville, plate, les </a:t>
                      </a:r>
                      <a:r>
                        <a:rPr lang="fr-FR" sz="1400" b="0" u="none" strike="noStrike" dirty="0">
                          <a:effectLst/>
                        </a:rPr>
                        <a:t>durées de déplacement se prêtent bien à la pratique du vélo, en revanche, il reste à sécuriser les </a:t>
                      </a:r>
                      <a:r>
                        <a:rPr lang="fr-FR" sz="1400" b="0" u="none" strike="noStrike" dirty="0" smtClean="0">
                          <a:effectLst/>
                        </a:rPr>
                        <a:t>parcours,</a:t>
                      </a:r>
                      <a:r>
                        <a:rPr lang="fr-FR" sz="1400" b="0" u="none" strike="noStrike" baseline="0" dirty="0" smtClean="0">
                          <a:effectLst/>
                        </a:rPr>
                        <a:t> trop de place est donnée à la voiture sur la voirie.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</a:tr>
              <a:tr h="41512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Sensibilisation </a:t>
                      </a:r>
                      <a:r>
                        <a:rPr lang="fr-FR" sz="1400" b="1" u="none" strike="noStrike" dirty="0">
                          <a:effectLst/>
                        </a:rPr>
                        <a:t>des automobilistes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Au partage </a:t>
                      </a:r>
                      <a:r>
                        <a:rPr lang="fr-FR" sz="1400" u="none" strike="noStrike" dirty="0">
                          <a:effectLst/>
                        </a:rPr>
                        <a:t>de la route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</a:tr>
              <a:tr h="619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Communication </a:t>
                      </a:r>
                      <a:r>
                        <a:rPr lang="fr-FR" sz="1400" b="1" u="none" strike="noStrike" dirty="0">
                          <a:effectLst/>
                        </a:rPr>
                        <a:t>autour du vélo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Organiser </a:t>
                      </a:r>
                      <a:r>
                        <a:rPr lang="fr-FR" sz="1400" u="none" strike="noStrike" dirty="0">
                          <a:effectLst/>
                        </a:rPr>
                        <a:t>une fête du vélo, apprendre à se déplacer en ville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</a:tr>
              <a:tr h="61978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Augmenter le nombre de place de stationnement vélo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les écoles/collèges/lycées, lieux de vie (cinémas)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24" marR="4924" marT="492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54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xmlns="" id="{8CDFDB32-76E2-4173-846A-68341230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67506"/>
            <a:ext cx="4608512" cy="634082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92D050"/>
                </a:solidFill>
              </a:rPr>
              <a:t>Synthèse </a:t>
            </a:r>
            <a:r>
              <a:rPr lang="fr-FR" sz="3200" b="1" dirty="0" smtClean="0"/>
              <a:t>Châtellerault</a:t>
            </a:r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467544" y="1386642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faut profiter </a:t>
            </a:r>
            <a:r>
              <a:rPr lang="fr-FR" b="1" dirty="0" smtClean="0"/>
              <a:t>du fort potentiel de la ville </a:t>
            </a:r>
            <a:r>
              <a:rPr lang="fr-FR" dirty="0" smtClean="0"/>
              <a:t>pour penser et créer un </a:t>
            </a:r>
            <a:r>
              <a:rPr lang="fr-FR" b="1" dirty="0" smtClean="0"/>
              <a:t>réseau</a:t>
            </a:r>
            <a:r>
              <a:rPr lang="fr-FR" dirty="0" smtClean="0"/>
              <a:t> </a:t>
            </a:r>
            <a:r>
              <a:rPr lang="fr-FR" b="1" dirty="0" smtClean="0"/>
              <a:t>cyclable cohérent, continu et sécurisé</a:t>
            </a:r>
            <a:r>
              <a:rPr lang="fr-FR" dirty="0" smtClean="0"/>
              <a:t>, et </a:t>
            </a:r>
            <a:r>
              <a:rPr lang="fr-FR" b="1" dirty="0" smtClean="0"/>
              <a:t>sensibiliser les automobilistes </a:t>
            </a:r>
            <a:r>
              <a:rPr lang="fr-FR" dirty="0" smtClean="0"/>
              <a:t>au partage de la voirie.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Il serait intéressant de pouvoir développer des </a:t>
            </a:r>
            <a:r>
              <a:rPr lang="fr-FR" b="1" dirty="0" smtClean="0"/>
              <a:t>initiatives festives </a:t>
            </a:r>
            <a:r>
              <a:rPr lang="fr-FR" dirty="0" smtClean="0"/>
              <a:t>autour de la pratique du vélo afin de promouvoir sa pratique.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5325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60295"/>
            <a:ext cx="6264696" cy="634082"/>
          </a:xfrm>
        </p:spPr>
        <p:txBody>
          <a:bodyPr>
            <a:noAutofit/>
          </a:bodyPr>
          <a:lstStyle/>
          <a:p>
            <a:r>
              <a:rPr lang="fr-FR" sz="3200" b="1">
                <a:solidFill>
                  <a:srgbClr val="92D050"/>
                </a:solidFill>
              </a:rPr>
              <a:t>Le </a:t>
            </a:r>
            <a:r>
              <a:rPr lang="fr-FR" sz="3200" b="1" smtClean="0">
                <a:solidFill>
                  <a:srgbClr val="92D050"/>
                </a:solidFill>
              </a:rPr>
              <a:t>Baromètre des villes cyclables</a:t>
            </a:r>
            <a:endParaRPr lang="fr-FR" sz="3200" b="1" dirty="0">
              <a:solidFill>
                <a:srgbClr val="92D050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3DFB41A-2972-45E7-A953-830174882B7B}"/>
              </a:ext>
            </a:extLst>
          </p:cNvPr>
          <p:cNvSpPr txBox="1"/>
          <p:nvPr/>
        </p:nvSpPr>
        <p:spPr>
          <a:xfrm>
            <a:off x="395534" y="699745"/>
            <a:ext cx="8055921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dirty="0"/>
              <a:t>Avec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rgbClr val="FFC000"/>
                </a:solidFill>
              </a:rPr>
              <a:t>113 000 réponses </a:t>
            </a:r>
            <a:r>
              <a:rPr lang="fr-FR" sz="1400" dirty="0"/>
              <a:t>c’est  </a:t>
            </a:r>
          </a:p>
          <a:p>
            <a:pPr algn="ctr">
              <a:spcAft>
                <a:spcPts val="1200"/>
              </a:spcAft>
            </a:pPr>
            <a:r>
              <a:rPr lang="fr-FR" sz="1600" b="1" dirty="0">
                <a:solidFill>
                  <a:srgbClr val="92D050"/>
                </a:solidFill>
              </a:rPr>
              <a:t>La plus grande enquête jamais réalisée auprès des cyclistes en France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C000"/>
                </a:solidFill>
              </a:rPr>
              <a:t>316 communes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sélectionnées (&gt;50 réponses)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rgbClr val="FFC000"/>
                </a:solidFill>
              </a:rPr>
              <a:t>26 questions  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notées de 1 à 6  et regroupées en </a:t>
            </a:r>
            <a:r>
              <a:rPr lang="fr-FR" sz="1600" b="1" dirty="0">
                <a:solidFill>
                  <a:srgbClr val="FFC000"/>
                </a:solidFill>
              </a:rPr>
              <a:t>5 thèmes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 </a:t>
            </a:r>
            <a:r>
              <a:rPr lang="fr-FR" b="1" dirty="0">
                <a:solidFill>
                  <a:srgbClr val="FFC000"/>
                </a:solidFill>
              </a:rPr>
              <a:t>classement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FR" b="1" dirty="0">
                <a:solidFill>
                  <a:srgbClr val="FFC000"/>
                </a:solidFill>
              </a:rPr>
              <a:t>3 premières villes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dans 5 catégories de villes </a:t>
            </a:r>
          </a:p>
          <a:p>
            <a:pPr marL="742950" lvl="1" indent="-285750">
              <a:buFontTx/>
              <a:buChar char="-"/>
            </a:pPr>
            <a:r>
              <a:rPr lang="fr-FR" sz="1200" dirty="0"/>
              <a:t>(0-20 000( </a:t>
            </a:r>
            <a:endParaRPr lang="fr-FR" sz="1200" dirty="0" smtClean="0"/>
          </a:p>
          <a:p>
            <a:pPr marL="742950" lvl="1" indent="-285750">
              <a:buFontTx/>
              <a:buChar char="-"/>
            </a:pPr>
            <a:r>
              <a:rPr lang="fr-FR" sz="1200" dirty="0" smtClean="0"/>
              <a:t>(20 000 -50 000(                     </a:t>
            </a:r>
            <a:r>
              <a:rPr lang="fr-FR" sz="1200" b="1" dirty="0" smtClean="0"/>
              <a:t>Châtellerault</a:t>
            </a:r>
            <a:endParaRPr lang="fr-FR" sz="1200" dirty="0" smtClean="0"/>
          </a:p>
          <a:p>
            <a:pPr marL="742950" lvl="1" indent="-285750">
              <a:buFontTx/>
              <a:buChar char="-"/>
            </a:pPr>
            <a:r>
              <a:rPr lang="fr-FR" sz="1200" dirty="0" smtClean="0"/>
              <a:t>(</a:t>
            </a:r>
            <a:r>
              <a:rPr lang="fr-FR" sz="1200" dirty="0"/>
              <a:t>50 000-100 </a:t>
            </a:r>
            <a:r>
              <a:rPr lang="fr-FR" sz="1200" dirty="0" smtClean="0"/>
              <a:t>000(                    </a:t>
            </a:r>
            <a:endParaRPr lang="fr-FR" sz="1200" b="1" dirty="0"/>
          </a:p>
          <a:p>
            <a:pPr marL="742950" lvl="1" indent="-285750">
              <a:buFontTx/>
              <a:buChar char="-"/>
            </a:pPr>
            <a:r>
              <a:rPr lang="fr-FR" sz="1200" dirty="0"/>
              <a:t>(100 000-200 </a:t>
            </a:r>
            <a:r>
              <a:rPr lang="fr-FR" sz="1200" dirty="0" smtClean="0"/>
              <a:t>000(   </a:t>
            </a:r>
            <a:endParaRPr lang="fr-FR" sz="1200" dirty="0"/>
          </a:p>
          <a:p>
            <a:pPr marL="742950" lvl="1" indent="-285750">
              <a:buFontTx/>
              <a:buChar char="-"/>
            </a:pPr>
            <a:r>
              <a:rPr lang="fr-FR" sz="1200" dirty="0"/>
              <a:t>(plus de 200 000 habitants</a:t>
            </a:r>
          </a:p>
          <a:p>
            <a:pPr marL="742950" lvl="1" indent="-285750">
              <a:buFontTx/>
              <a:buChar char="-"/>
            </a:pPr>
            <a:endParaRPr lang="fr-FR" sz="12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Une catégorisation du </a:t>
            </a:r>
            <a:r>
              <a:rPr lang="fr-FR" b="1" dirty="0">
                <a:solidFill>
                  <a:srgbClr val="FFC000"/>
                </a:solidFill>
              </a:rPr>
              <a:t>climat vélo en 7 classes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A Très favorable</a:t>
            </a:r>
            <a:endParaRPr lang="fr-FR" sz="1100" b="1" dirty="0">
              <a:highlight>
                <a:srgbClr val="FFFF00"/>
              </a:highlight>
            </a:endParaRPr>
          </a:p>
          <a:p>
            <a:pPr marL="742950" lvl="1" indent="-285750">
              <a:buFontTx/>
              <a:buChar char="-"/>
            </a:pPr>
            <a:r>
              <a:rPr lang="fr-FR" sz="1100" b="1" dirty="0"/>
              <a:t>B 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C Plutôt 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D Moyennent favorable                  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E Plutôt défavorable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F Défavorable</a:t>
            </a:r>
          </a:p>
          <a:p>
            <a:pPr marL="742950" lvl="1" indent="-285750">
              <a:buFontTx/>
              <a:buChar char="-"/>
            </a:pPr>
            <a:r>
              <a:rPr lang="fr-FR" sz="1100" b="1" dirty="0"/>
              <a:t>G Très défavorable</a:t>
            </a:r>
            <a:endParaRPr lang="fr-F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116145">
            <a:extLst>
              <a:ext uri="{FF2B5EF4-FFF2-40B4-BE49-F238E27FC236}">
                <a16:creationId xmlns:a16="http://schemas.microsoft.com/office/drawing/2014/main" xmlns="" id="{A8905FD4-567E-4296-B943-7ECB5ED94B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285163"/>
            <a:ext cx="5142925" cy="10801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1F5F500-917B-43E0-A659-1059B6008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42" y="5148852"/>
            <a:ext cx="1361407" cy="1352481"/>
          </a:xfrm>
          <a:prstGeom prst="rect">
            <a:avLst/>
          </a:prstGeom>
        </p:spPr>
      </p:pic>
      <p:sp>
        <p:nvSpPr>
          <p:cNvPr id="4" name="Flèche : pentagone 3">
            <a:extLst>
              <a:ext uri="{FF2B5EF4-FFF2-40B4-BE49-F238E27FC236}">
                <a16:creationId xmlns:a16="http://schemas.microsoft.com/office/drawing/2014/main" xmlns="" id="{9AA241FE-B7AF-46C4-8258-CC882E62B4DF}"/>
              </a:ext>
            </a:extLst>
          </p:cNvPr>
          <p:cNvSpPr/>
          <p:nvPr/>
        </p:nvSpPr>
        <p:spPr>
          <a:xfrm rot="10800000">
            <a:off x="2592000" y="4031440"/>
            <a:ext cx="288032" cy="98968"/>
          </a:xfrm>
          <a:prstGeom prst="homePlat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xmlns="" id="{EE38638F-C41A-4B28-9CB1-6ABCB40301E6}"/>
              </a:ext>
            </a:extLst>
          </p:cNvPr>
          <p:cNvSpPr/>
          <p:nvPr/>
        </p:nvSpPr>
        <p:spPr>
          <a:xfrm rot="10800000">
            <a:off x="3874683" y="5793109"/>
            <a:ext cx="274340" cy="64959"/>
          </a:xfrm>
          <a:prstGeom prst="homePlat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211960" y="568274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Châtellerault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38789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AFDCA2B-C826-4034-8161-A25AA34CB943}"/>
              </a:ext>
            </a:extLst>
          </p:cNvPr>
          <p:cNvSpPr txBox="1"/>
          <p:nvPr/>
        </p:nvSpPr>
        <p:spPr>
          <a:xfrm>
            <a:off x="5230093" y="331149"/>
            <a:ext cx="3230339" cy="21544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Note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3,2</a:t>
            </a:r>
            <a:r>
              <a:rPr lang="fr-FR" sz="1400" dirty="0">
                <a:solidFill>
                  <a:schemeClr val="tx1"/>
                </a:solidFill>
              </a:rPr>
              <a:t> /6</a:t>
            </a:r>
            <a:endParaRPr lang="fr-FR" sz="1400" b="1" dirty="0">
              <a:solidFill>
                <a:schemeClr val="tx1"/>
              </a:solidFill>
              <a:highlight>
                <a:srgbClr val="808080"/>
              </a:highlight>
            </a:endParaRP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tx1"/>
                </a:solidFill>
              </a:rPr>
              <a:t>Catégorie : </a:t>
            </a:r>
            <a:r>
              <a:rPr lang="fr-FR" sz="1400" b="1" dirty="0" smtClean="0">
                <a:solidFill>
                  <a:schemeClr val="tx1"/>
                </a:solidFill>
              </a:rPr>
              <a:t>20 </a:t>
            </a:r>
            <a:r>
              <a:rPr lang="fr-FR" sz="1400" b="1" dirty="0">
                <a:solidFill>
                  <a:schemeClr val="tx1"/>
                </a:solidFill>
              </a:rPr>
              <a:t>000 à </a:t>
            </a:r>
            <a:r>
              <a:rPr lang="fr-FR" sz="1400" b="1" dirty="0" smtClean="0">
                <a:solidFill>
                  <a:schemeClr val="tx1"/>
                </a:solidFill>
              </a:rPr>
              <a:t>50 </a:t>
            </a:r>
            <a:r>
              <a:rPr lang="fr-FR" sz="1400" b="1" dirty="0">
                <a:solidFill>
                  <a:schemeClr val="tx1"/>
                </a:solidFill>
              </a:rPr>
              <a:t>000</a:t>
            </a:r>
            <a:r>
              <a:rPr lang="fr-FR" sz="1400" dirty="0">
                <a:solidFill>
                  <a:schemeClr val="tx1"/>
                </a:solidFill>
              </a:rPr>
              <a:t> habitants</a:t>
            </a:r>
            <a:endParaRPr lang="fr-FR" sz="1400" b="1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Classement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non classé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valides : </a:t>
            </a:r>
            <a:r>
              <a:rPr lang="fr-FR" sz="1400" b="1" dirty="0" smtClean="0">
                <a:solidFill>
                  <a:schemeClr val="tx1"/>
                </a:solidFill>
              </a:rPr>
              <a:t>52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pour 1000 habitants : </a:t>
            </a:r>
            <a:r>
              <a:rPr lang="fr-FR" sz="1400" b="1" dirty="0" smtClean="0">
                <a:solidFill>
                  <a:schemeClr val="tx1"/>
                </a:solidFill>
              </a:rPr>
              <a:t>1,6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Disparité des notes : </a:t>
            </a:r>
            <a:r>
              <a:rPr lang="fr-FR" sz="1400" b="1" dirty="0" smtClean="0">
                <a:solidFill>
                  <a:schemeClr val="tx1"/>
                </a:solidFill>
              </a:rPr>
              <a:t>moyenne</a:t>
            </a:r>
            <a:endParaRPr lang="fr-FR" sz="1400" b="1" dirty="0">
              <a:solidFill>
                <a:schemeClr val="tx1"/>
              </a:solidFill>
            </a:endParaRPr>
          </a:p>
          <a:p>
            <a:endParaRPr lang="fr-FR" sz="1400" b="1" dirty="0">
              <a:solidFill>
                <a:schemeClr val="tx1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C86EDEF1-286C-4689-92B8-A037D3F5703D}"/>
              </a:ext>
            </a:extLst>
          </p:cNvPr>
          <p:cNvGrpSpPr/>
          <p:nvPr/>
        </p:nvGrpSpPr>
        <p:grpSpPr>
          <a:xfrm>
            <a:off x="209075" y="278510"/>
            <a:ext cx="4118445" cy="2268103"/>
            <a:chOff x="209075" y="278510"/>
            <a:chExt cx="4118445" cy="2268103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xmlns="" id="{E1F18435-F562-46FC-8556-5AD785E1EA2E}"/>
                </a:ext>
              </a:extLst>
            </p:cNvPr>
            <p:cNvGrpSpPr/>
            <p:nvPr/>
          </p:nvGrpSpPr>
          <p:grpSpPr>
            <a:xfrm>
              <a:off x="209075" y="278510"/>
              <a:ext cx="4118445" cy="2268103"/>
              <a:chOff x="209075" y="278510"/>
              <a:chExt cx="4118445" cy="226810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xmlns="" id="{1D96C0C4-2103-4014-AE4C-F4E8B10DD68F}"/>
                  </a:ext>
                </a:extLst>
              </p:cNvPr>
              <p:cNvGrpSpPr/>
              <p:nvPr/>
            </p:nvGrpSpPr>
            <p:grpSpPr>
              <a:xfrm>
                <a:off x="209075" y="278510"/>
                <a:ext cx="2878320" cy="2268103"/>
                <a:chOff x="413268" y="116632"/>
                <a:chExt cx="2878320" cy="2268103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xmlns="" id="{33EF59F2-7B82-4765-AEC9-F392E425B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3268" y="116632"/>
                  <a:ext cx="2301011" cy="2105667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A9240887-6A57-412F-97B3-E6DDD208FDFF}"/>
                    </a:ext>
                  </a:extLst>
                </p:cNvPr>
                <p:cNvSpPr/>
                <p:nvPr/>
              </p:nvSpPr>
              <p:spPr>
                <a:xfrm>
                  <a:off x="2156982" y="2046181"/>
                  <a:ext cx="1134606" cy="33855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b="1" dirty="0"/>
                    <a:t>Climat vélo</a:t>
                  </a: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007EBBE3-CF8A-43D9-8B4B-2089FF2CA7E8}"/>
                  </a:ext>
                </a:extLst>
              </p:cNvPr>
              <p:cNvSpPr txBox="1"/>
              <p:nvPr/>
            </p:nvSpPr>
            <p:spPr>
              <a:xfrm>
                <a:off x="2486844" y="1257275"/>
                <a:ext cx="184067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fr-FR" sz="1200" b="1" dirty="0">
                    <a:highlight>
                      <a:srgbClr val="FFFF00"/>
                    </a:highlight>
                  </a:rPr>
                  <a:t>D moyennement favorable</a:t>
                </a:r>
              </a:p>
            </p:txBody>
          </p:sp>
        </p:grp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FFDCD64F-5292-408D-B5AC-59C9A176D8A5}"/>
                </a:ext>
              </a:extLst>
            </p:cNvPr>
            <p:cNvSpPr/>
            <p:nvPr/>
          </p:nvSpPr>
          <p:spPr>
            <a:xfrm rot="10800000">
              <a:off x="2069763" y="1290849"/>
              <a:ext cx="334963" cy="117517"/>
            </a:xfrm>
            <a:prstGeom prst="homePlat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94A0E81-FA94-4102-BE8F-B8E511244486}"/>
              </a:ext>
            </a:extLst>
          </p:cNvPr>
          <p:cNvSpPr/>
          <p:nvPr/>
        </p:nvSpPr>
        <p:spPr>
          <a:xfrm>
            <a:off x="3744479" y="171398"/>
            <a:ext cx="2176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Ville </a:t>
            </a:r>
            <a:r>
              <a:rPr lang="fr-FR" b="1" dirty="0" smtClean="0"/>
              <a:t>de Châtellerault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16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C86EDEF1-286C-4689-92B8-A037D3F5703D}"/>
              </a:ext>
            </a:extLst>
          </p:cNvPr>
          <p:cNvGrpSpPr/>
          <p:nvPr/>
        </p:nvGrpSpPr>
        <p:grpSpPr>
          <a:xfrm>
            <a:off x="209075" y="278510"/>
            <a:ext cx="4118445" cy="2268103"/>
            <a:chOff x="209075" y="278510"/>
            <a:chExt cx="4118445" cy="2268103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xmlns="" id="{E1F18435-F562-46FC-8556-5AD785E1EA2E}"/>
                </a:ext>
              </a:extLst>
            </p:cNvPr>
            <p:cNvGrpSpPr/>
            <p:nvPr/>
          </p:nvGrpSpPr>
          <p:grpSpPr>
            <a:xfrm>
              <a:off x="209075" y="278510"/>
              <a:ext cx="4118445" cy="2268103"/>
              <a:chOff x="209075" y="278510"/>
              <a:chExt cx="4118445" cy="2268103"/>
            </a:xfrm>
          </p:grpSpPr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xmlns="" id="{1D96C0C4-2103-4014-AE4C-F4E8B10DD68F}"/>
                  </a:ext>
                </a:extLst>
              </p:cNvPr>
              <p:cNvGrpSpPr/>
              <p:nvPr/>
            </p:nvGrpSpPr>
            <p:grpSpPr>
              <a:xfrm>
                <a:off x="209075" y="278510"/>
                <a:ext cx="2878320" cy="2268103"/>
                <a:chOff x="413268" y="116632"/>
                <a:chExt cx="2878320" cy="2268103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xmlns="" id="{33EF59F2-7B82-4765-AEC9-F392E425BA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3268" y="116632"/>
                  <a:ext cx="2301011" cy="2105667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A9240887-6A57-412F-97B3-E6DDD208FDFF}"/>
                    </a:ext>
                  </a:extLst>
                </p:cNvPr>
                <p:cNvSpPr/>
                <p:nvPr/>
              </p:nvSpPr>
              <p:spPr>
                <a:xfrm>
                  <a:off x="2156982" y="2046181"/>
                  <a:ext cx="1134606" cy="33855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fr-FR" sz="1600" b="1" dirty="0"/>
                    <a:t>Climat vélo</a:t>
                  </a:r>
                </a:p>
              </p:txBody>
            </p:sp>
          </p:grp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xmlns="" id="{007EBBE3-CF8A-43D9-8B4B-2089FF2CA7E8}"/>
                  </a:ext>
                </a:extLst>
              </p:cNvPr>
              <p:cNvSpPr txBox="1"/>
              <p:nvPr/>
            </p:nvSpPr>
            <p:spPr>
              <a:xfrm>
                <a:off x="2486844" y="1257275"/>
                <a:ext cx="184067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36000" tIns="0" rIns="36000" bIns="0" rtlCol="0">
                <a:spAutoFit/>
              </a:bodyPr>
              <a:lstStyle/>
              <a:p>
                <a:r>
                  <a:rPr lang="fr-FR" sz="1200" b="1" dirty="0">
                    <a:highlight>
                      <a:srgbClr val="FFFF00"/>
                    </a:highlight>
                  </a:rPr>
                  <a:t>D moyennement favorable</a:t>
                </a:r>
              </a:p>
            </p:txBody>
          </p:sp>
        </p:grpSp>
        <p:sp>
          <p:nvSpPr>
            <p:cNvPr id="16" name="Flèche : pentagone 15">
              <a:extLst>
                <a:ext uri="{FF2B5EF4-FFF2-40B4-BE49-F238E27FC236}">
                  <a16:creationId xmlns:a16="http://schemas.microsoft.com/office/drawing/2014/main" xmlns="" id="{FFDCD64F-5292-408D-B5AC-59C9A176D8A5}"/>
                </a:ext>
              </a:extLst>
            </p:cNvPr>
            <p:cNvSpPr/>
            <p:nvPr/>
          </p:nvSpPr>
          <p:spPr>
            <a:xfrm rot="10800000">
              <a:off x="2069763" y="1290849"/>
              <a:ext cx="334963" cy="117517"/>
            </a:xfrm>
            <a:prstGeom prst="homePlat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94A0E81-FA94-4102-BE8F-B8E511244486}"/>
              </a:ext>
            </a:extLst>
          </p:cNvPr>
          <p:cNvSpPr/>
          <p:nvPr/>
        </p:nvSpPr>
        <p:spPr>
          <a:xfrm>
            <a:off x="3744479" y="171398"/>
            <a:ext cx="2176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Ville </a:t>
            </a:r>
            <a:r>
              <a:rPr lang="fr-FR" b="1" dirty="0" smtClean="0"/>
              <a:t>de Châtellerault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AFDCA2B-C826-4034-8161-A25AA34CB943}"/>
              </a:ext>
            </a:extLst>
          </p:cNvPr>
          <p:cNvSpPr txBox="1"/>
          <p:nvPr/>
        </p:nvSpPr>
        <p:spPr>
          <a:xfrm>
            <a:off x="5230093" y="331149"/>
            <a:ext cx="3230339" cy="21544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Note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3,2</a:t>
            </a:r>
            <a:r>
              <a:rPr lang="fr-FR" sz="1400" dirty="0">
                <a:solidFill>
                  <a:schemeClr val="tx1"/>
                </a:solidFill>
              </a:rPr>
              <a:t> /6</a:t>
            </a:r>
            <a:endParaRPr lang="fr-FR" sz="1400" b="1" dirty="0">
              <a:solidFill>
                <a:schemeClr val="tx1"/>
              </a:solidFill>
              <a:highlight>
                <a:srgbClr val="808080"/>
              </a:highlight>
            </a:endParaRP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tx1"/>
                </a:solidFill>
              </a:rPr>
              <a:t>Catégorie : </a:t>
            </a:r>
            <a:r>
              <a:rPr lang="fr-FR" sz="1400" b="1" dirty="0" smtClean="0">
                <a:solidFill>
                  <a:schemeClr val="tx1"/>
                </a:solidFill>
              </a:rPr>
              <a:t>20 </a:t>
            </a:r>
            <a:r>
              <a:rPr lang="fr-FR" sz="1400" b="1" dirty="0">
                <a:solidFill>
                  <a:schemeClr val="tx1"/>
                </a:solidFill>
              </a:rPr>
              <a:t>000 à </a:t>
            </a:r>
            <a:r>
              <a:rPr lang="fr-FR" sz="1400" b="1" dirty="0" smtClean="0">
                <a:solidFill>
                  <a:schemeClr val="tx1"/>
                </a:solidFill>
              </a:rPr>
              <a:t>50 </a:t>
            </a:r>
            <a:r>
              <a:rPr lang="fr-FR" sz="1400" b="1" dirty="0">
                <a:solidFill>
                  <a:schemeClr val="tx1"/>
                </a:solidFill>
              </a:rPr>
              <a:t>000</a:t>
            </a:r>
            <a:r>
              <a:rPr lang="fr-FR" sz="1400" dirty="0">
                <a:solidFill>
                  <a:schemeClr val="tx1"/>
                </a:solidFill>
              </a:rPr>
              <a:t> habitants</a:t>
            </a:r>
            <a:endParaRPr lang="fr-FR" sz="1400" b="1" dirty="0">
              <a:solidFill>
                <a:schemeClr val="tx1"/>
              </a:solidFill>
            </a:endParaRPr>
          </a:p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tx1"/>
                </a:solidFill>
              </a:rPr>
              <a:t>Classement</a:t>
            </a:r>
            <a:r>
              <a:rPr lang="fr-FR" sz="1400" dirty="0">
                <a:solidFill>
                  <a:schemeClr val="tx1"/>
                </a:solidFill>
              </a:rPr>
              <a:t> : </a:t>
            </a:r>
            <a:r>
              <a:rPr lang="fr-FR" sz="1400" b="1" dirty="0">
                <a:solidFill>
                  <a:schemeClr val="tx1"/>
                </a:solidFill>
              </a:rPr>
              <a:t>non classé</a:t>
            </a:r>
          </a:p>
          <a:p>
            <a:endParaRPr lang="fr-FR" sz="1400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valides : </a:t>
            </a:r>
            <a:r>
              <a:rPr lang="fr-FR" sz="1400" b="1" dirty="0" smtClean="0">
                <a:solidFill>
                  <a:schemeClr val="tx1"/>
                </a:solidFill>
              </a:rPr>
              <a:t>52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Réponses pour 1000 habitants : </a:t>
            </a:r>
            <a:r>
              <a:rPr lang="fr-FR" sz="1400" b="1" dirty="0" smtClean="0">
                <a:solidFill>
                  <a:schemeClr val="tx1"/>
                </a:solidFill>
              </a:rPr>
              <a:t>1,6</a:t>
            </a:r>
            <a:endParaRPr lang="fr-FR" sz="1400" b="1" dirty="0">
              <a:solidFill>
                <a:schemeClr val="tx1"/>
              </a:solidFill>
            </a:endParaRPr>
          </a:p>
          <a:p>
            <a:r>
              <a:rPr lang="fr-FR" sz="1400" dirty="0">
                <a:solidFill>
                  <a:schemeClr val="tx1"/>
                </a:solidFill>
              </a:rPr>
              <a:t>Disparité des notes : </a:t>
            </a:r>
            <a:r>
              <a:rPr lang="fr-FR" sz="1400" b="1" dirty="0" smtClean="0">
                <a:solidFill>
                  <a:schemeClr val="tx1"/>
                </a:solidFill>
              </a:rPr>
              <a:t>moyenne</a:t>
            </a:r>
            <a:endParaRPr lang="fr-FR" sz="1400" b="1" dirty="0">
              <a:solidFill>
                <a:schemeClr val="tx1"/>
              </a:solidFill>
            </a:endParaRPr>
          </a:p>
          <a:p>
            <a:endParaRPr lang="fr-FR" sz="1400" b="1" dirty="0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3930"/>
            <a:ext cx="9144000" cy="24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56683"/>
            <a:ext cx="9035646" cy="68622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272501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3DFB41A-2972-45E7-A953-830174882B7B}"/>
              </a:ext>
            </a:extLst>
          </p:cNvPr>
          <p:cNvSpPr txBox="1"/>
          <p:nvPr/>
        </p:nvSpPr>
        <p:spPr>
          <a:xfrm>
            <a:off x="363765" y="764704"/>
            <a:ext cx="805592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rgbClr val="FFC000"/>
                </a:solidFill>
              </a:rPr>
              <a:t>Participation faible</a:t>
            </a:r>
            <a:r>
              <a:rPr lang="fr-FR" sz="1600" b="1" dirty="0" smtClean="0">
                <a:solidFill>
                  <a:srgbClr val="FFC000"/>
                </a:solidFill>
                <a:highlight>
                  <a:srgbClr val="FFFF00"/>
                </a:highlight>
              </a:rPr>
              <a:t>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à Châtellerault (53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réponses)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91724" y="1946657"/>
            <a:ext cx="270055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236497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786D0BA4-5ED6-451D-BB22-02080B520525}"/>
              </a:ext>
            </a:extLst>
          </p:cNvPr>
          <p:cNvSpPr txBox="1"/>
          <p:nvPr/>
        </p:nvSpPr>
        <p:spPr>
          <a:xfrm>
            <a:off x="395536" y="1340768"/>
            <a:ext cx="80559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Profil des </a:t>
            </a:r>
            <a:r>
              <a:rPr lang="fr-FR" b="1" dirty="0" smtClean="0"/>
              <a:t>répondants à Châtellerault</a:t>
            </a:r>
            <a:endParaRPr lang="fr-FR" b="1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r>
              <a:rPr lang="fr-FR" b="1" dirty="0"/>
              <a:t>	       majoritairement 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smtClean="0">
                <a:solidFill>
                  <a:srgbClr val="FFC000"/>
                </a:solidFill>
              </a:rPr>
              <a:t>35-75 </a:t>
            </a:r>
            <a:r>
              <a:rPr lang="fr-FR" b="1" dirty="0">
                <a:solidFill>
                  <a:srgbClr val="FFC000"/>
                </a:solidFill>
              </a:rPr>
              <a:t>ans  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rgbClr val="FFC000"/>
              </a:solidFill>
            </a:endParaRPr>
          </a:p>
          <a:p>
            <a:pPr>
              <a:spcAft>
                <a:spcPts val="600"/>
              </a:spcAft>
            </a:pPr>
            <a:r>
              <a:rPr lang="fr-FR" b="1" dirty="0"/>
              <a:t>	       plus</a:t>
            </a:r>
            <a:r>
              <a:rPr lang="fr-FR" b="1" dirty="0">
                <a:solidFill>
                  <a:srgbClr val="FFC000"/>
                </a:solidFill>
              </a:rPr>
              <a:t> masculin (</a:t>
            </a:r>
            <a:r>
              <a:rPr lang="fr-FR" b="1" dirty="0" smtClean="0">
                <a:solidFill>
                  <a:srgbClr val="FFC000"/>
                </a:solidFill>
              </a:rPr>
              <a:t>69%</a:t>
            </a:r>
            <a:r>
              <a:rPr lang="fr-FR" b="1" dirty="0" smtClean="0"/>
              <a:t>  </a:t>
            </a:r>
            <a:r>
              <a:rPr lang="fr-FR" dirty="0"/>
              <a:t>hommes)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	       des </a:t>
            </a:r>
            <a:r>
              <a:rPr lang="fr-FR" b="1" dirty="0">
                <a:solidFill>
                  <a:srgbClr val="FFC000"/>
                </a:solidFill>
              </a:rPr>
              <a:t>cyclistes </a:t>
            </a:r>
            <a:r>
              <a:rPr lang="fr-FR" b="1" dirty="0" smtClean="0">
                <a:solidFill>
                  <a:srgbClr val="FFC000"/>
                </a:solidFill>
              </a:rPr>
              <a:t>réguliers </a:t>
            </a:r>
            <a:r>
              <a:rPr lang="fr-FR" dirty="0" smtClean="0"/>
              <a:t>: </a:t>
            </a:r>
            <a:r>
              <a:rPr lang="fr-FR" b="1" dirty="0" smtClean="0">
                <a:solidFill>
                  <a:srgbClr val="FFC000"/>
                </a:solidFill>
              </a:rPr>
              <a:t>81%</a:t>
            </a:r>
            <a:r>
              <a:rPr lang="fr-FR" dirty="0" smtClean="0"/>
              <a:t> </a:t>
            </a:r>
            <a:r>
              <a:rPr lang="fr-FR" dirty="0"/>
              <a:t>se déplacent plusieurs fois </a:t>
            </a:r>
            <a:r>
              <a:rPr lang="fr-FR" dirty="0" smtClean="0"/>
              <a:t>par           	       	      semaine </a:t>
            </a:r>
            <a:r>
              <a:rPr lang="fr-FR" dirty="0"/>
              <a:t>à vélo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	       des cyclistes qui </a:t>
            </a:r>
            <a:r>
              <a:rPr lang="fr-FR" b="1" dirty="0">
                <a:solidFill>
                  <a:srgbClr val="FFC000"/>
                </a:solidFill>
              </a:rPr>
              <a:t>supportent mal le trafic motorisé </a:t>
            </a:r>
            <a:r>
              <a:rPr lang="fr-FR" b="1" dirty="0" smtClean="0">
                <a:solidFill>
                  <a:srgbClr val="FFC000"/>
                </a:solidFill>
              </a:rPr>
              <a:t>(72% </a:t>
            </a:r>
            <a:r>
              <a:rPr lang="fr-FR" dirty="0"/>
              <a:t>préfèrent être séparés du trafic</a:t>
            </a:r>
            <a:r>
              <a:rPr lang="fr-FR" b="1" dirty="0" smtClean="0">
                <a:solidFill>
                  <a:srgbClr val="FFC000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endParaRPr lang="fr-FR" dirty="0"/>
          </a:p>
          <a:p>
            <a:pPr lvl="1">
              <a:spcAft>
                <a:spcPts val="600"/>
              </a:spcAft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115876">
            <a:extLst>
              <a:ext uri="{FF2B5EF4-FFF2-40B4-BE49-F238E27FC236}">
                <a16:creationId xmlns:a16="http://schemas.microsoft.com/office/drawing/2014/main" xmlns="" id="{D91B5ECF-3E34-4F1B-9A43-9741DEEC05BF}"/>
              </a:ext>
            </a:extLst>
          </p:cNvPr>
          <p:cNvGrpSpPr/>
          <p:nvPr/>
        </p:nvGrpSpPr>
        <p:grpSpPr>
          <a:xfrm>
            <a:off x="575567" y="2348880"/>
            <a:ext cx="821689" cy="734694"/>
            <a:chOff x="0" y="0"/>
            <a:chExt cx="822172" cy="735245"/>
          </a:xfrm>
        </p:grpSpPr>
        <p:sp>
          <p:nvSpPr>
            <p:cNvPr id="8" name="Shape 3851">
              <a:extLst>
                <a:ext uri="{FF2B5EF4-FFF2-40B4-BE49-F238E27FC236}">
                  <a16:creationId xmlns:a16="http://schemas.microsoft.com/office/drawing/2014/main" xmlns="" id="{89B159E2-CEFC-4F73-9815-085146C16320}"/>
                </a:ext>
              </a:extLst>
            </p:cNvPr>
            <p:cNvSpPr/>
            <p:nvPr/>
          </p:nvSpPr>
          <p:spPr>
            <a:xfrm>
              <a:off x="127454" y="341845"/>
              <a:ext cx="223158" cy="105655"/>
            </a:xfrm>
            <a:custGeom>
              <a:avLst/>
              <a:gdLst/>
              <a:ahLst/>
              <a:cxnLst/>
              <a:rect l="0" t="0" r="0" b="0"/>
              <a:pathLst>
                <a:path w="223158" h="105655">
                  <a:moveTo>
                    <a:pt x="69815" y="0"/>
                  </a:moveTo>
                  <a:lnTo>
                    <a:pt x="149235" y="58"/>
                  </a:lnTo>
                  <a:cubicBezTo>
                    <a:pt x="149235" y="58"/>
                    <a:pt x="139437" y="82430"/>
                    <a:pt x="223158" y="87509"/>
                  </a:cubicBezTo>
                  <a:lnTo>
                    <a:pt x="112561" y="105655"/>
                  </a:lnTo>
                  <a:lnTo>
                    <a:pt x="0" y="87546"/>
                  </a:lnTo>
                  <a:cubicBezTo>
                    <a:pt x="95864" y="73284"/>
                    <a:pt x="69815" y="0"/>
                    <a:pt x="6981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Shape 3852">
              <a:extLst>
                <a:ext uri="{FF2B5EF4-FFF2-40B4-BE49-F238E27FC236}">
                  <a16:creationId xmlns:a16="http://schemas.microsoft.com/office/drawing/2014/main" xmlns="" id="{0C1F7D45-E12D-49B8-B372-28B9DAF783B7}"/>
                </a:ext>
              </a:extLst>
            </p:cNvPr>
            <p:cNvSpPr/>
            <p:nvPr/>
          </p:nvSpPr>
          <p:spPr>
            <a:xfrm>
              <a:off x="123778" y="74758"/>
              <a:ext cx="224377" cy="278002"/>
            </a:xfrm>
            <a:custGeom>
              <a:avLst/>
              <a:gdLst/>
              <a:ahLst/>
              <a:cxnLst/>
              <a:rect l="0" t="0" r="0" b="0"/>
              <a:pathLst>
                <a:path w="224377" h="278002">
                  <a:moveTo>
                    <a:pt x="112186" y="0"/>
                  </a:moveTo>
                  <a:cubicBezTo>
                    <a:pt x="174149" y="0"/>
                    <a:pt x="224377" y="62235"/>
                    <a:pt x="224377" y="139001"/>
                  </a:cubicBezTo>
                  <a:cubicBezTo>
                    <a:pt x="224377" y="215767"/>
                    <a:pt x="174149" y="278002"/>
                    <a:pt x="112186" y="278002"/>
                  </a:cubicBezTo>
                  <a:cubicBezTo>
                    <a:pt x="50229" y="278002"/>
                    <a:pt x="0" y="215767"/>
                    <a:pt x="0" y="139001"/>
                  </a:cubicBezTo>
                  <a:cubicBezTo>
                    <a:pt x="0" y="62235"/>
                    <a:pt x="50229" y="0"/>
                    <a:pt x="1121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3853">
              <a:extLst>
                <a:ext uri="{FF2B5EF4-FFF2-40B4-BE49-F238E27FC236}">
                  <a16:creationId xmlns:a16="http://schemas.microsoft.com/office/drawing/2014/main" xmlns="" id="{83359FC7-F862-47DA-BD53-DDCBB1DC2E48}"/>
                </a:ext>
              </a:extLst>
            </p:cNvPr>
            <p:cNvSpPr/>
            <p:nvPr/>
          </p:nvSpPr>
          <p:spPr>
            <a:xfrm>
              <a:off x="81746" y="0"/>
              <a:ext cx="329720" cy="403784"/>
            </a:xfrm>
            <a:custGeom>
              <a:avLst/>
              <a:gdLst/>
              <a:ahLst/>
              <a:cxnLst/>
              <a:rect l="0" t="0" r="0" b="0"/>
              <a:pathLst>
                <a:path w="329720" h="403784">
                  <a:moveTo>
                    <a:pt x="165161" y="4076"/>
                  </a:moveTo>
                  <a:cubicBezTo>
                    <a:pt x="186610" y="5435"/>
                    <a:pt x="210601" y="11220"/>
                    <a:pt x="236448" y="24231"/>
                  </a:cubicBezTo>
                  <a:cubicBezTo>
                    <a:pt x="236448" y="24231"/>
                    <a:pt x="290261" y="44174"/>
                    <a:pt x="313740" y="121767"/>
                  </a:cubicBezTo>
                  <a:cubicBezTo>
                    <a:pt x="313740" y="121767"/>
                    <a:pt x="329720" y="154175"/>
                    <a:pt x="293520" y="231147"/>
                  </a:cubicBezTo>
                  <a:cubicBezTo>
                    <a:pt x="257319" y="308118"/>
                    <a:pt x="260252" y="314973"/>
                    <a:pt x="256994" y="328372"/>
                  </a:cubicBezTo>
                  <a:cubicBezTo>
                    <a:pt x="256994" y="328372"/>
                    <a:pt x="250796" y="375427"/>
                    <a:pt x="277539" y="403784"/>
                  </a:cubicBezTo>
                  <a:cubicBezTo>
                    <a:pt x="277539" y="403784"/>
                    <a:pt x="214551" y="341549"/>
                    <a:pt x="239663" y="303845"/>
                  </a:cubicBezTo>
                  <a:cubicBezTo>
                    <a:pt x="264774" y="266137"/>
                    <a:pt x="268099" y="218602"/>
                    <a:pt x="267140" y="210103"/>
                  </a:cubicBezTo>
                  <a:cubicBezTo>
                    <a:pt x="267140" y="210103"/>
                    <a:pt x="260402" y="122694"/>
                    <a:pt x="203655" y="114280"/>
                  </a:cubicBezTo>
                  <a:cubicBezTo>
                    <a:pt x="203655" y="114280"/>
                    <a:pt x="120236" y="152858"/>
                    <a:pt x="73923" y="157221"/>
                  </a:cubicBezTo>
                  <a:cubicBezTo>
                    <a:pt x="73923" y="157221"/>
                    <a:pt x="40204" y="162200"/>
                    <a:pt x="43137" y="199287"/>
                  </a:cubicBezTo>
                  <a:cubicBezTo>
                    <a:pt x="46071" y="236368"/>
                    <a:pt x="56410" y="281975"/>
                    <a:pt x="58638" y="287739"/>
                  </a:cubicBezTo>
                  <a:cubicBezTo>
                    <a:pt x="62316" y="297260"/>
                    <a:pt x="76967" y="372935"/>
                    <a:pt x="54463" y="398488"/>
                  </a:cubicBezTo>
                  <a:cubicBezTo>
                    <a:pt x="54463" y="398488"/>
                    <a:pt x="65227" y="328372"/>
                    <a:pt x="42068" y="307803"/>
                  </a:cubicBezTo>
                  <a:cubicBezTo>
                    <a:pt x="42068" y="307803"/>
                    <a:pt x="3909" y="250467"/>
                    <a:pt x="0" y="187832"/>
                  </a:cubicBezTo>
                  <a:cubicBezTo>
                    <a:pt x="0" y="187832"/>
                    <a:pt x="325" y="83126"/>
                    <a:pt x="59355" y="35760"/>
                  </a:cubicBezTo>
                  <a:cubicBezTo>
                    <a:pt x="59355" y="35760"/>
                    <a:pt x="100815" y="0"/>
                    <a:pt x="165161" y="40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861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3854">
              <a:extLst>
                <a:ext uri="{FF2B5EF4-FFF2-40B4-BE49-F238E27FC236}">
                  <a16:creationId xmlns:a16="http://schemas.microsoft.com/office/drawing/2014/main" xmlns="" id="{C2A2DBFE-BD62-4768-94C4-6FFF8541FB6F}"/>
                </a:ext>
              </a:extLst>
            </p:cNvPr>
            <p:cNvSpPr/>
            <p:nvPr/>
          </p:nvSpPr>
          <p:spPr>
            <a:xfrm>
              <a:off x="0" y="425288"/>
              <a:ext cx="472491" cy="183337"/>
            </a:xfrm>
            <a:custGeom>
              <a:avLst/>
              <a:gdLst/>
              <a:ahLst/>
              <a:cxnLst/>
              <a:rect l="0" t="0" r="0" b="0"/>
              <a:pathLst>
                <a:path w="472491" h="183337">
                  <a:moveTo>
                    <a:pt x="221095" y="0"/>
                  </a:moveTo>
                  <a:cubicBezTo>
                    <a:pt x="252559" y="5469"/>
                    <a:pt x="252995" y="20485"/>
                    <a:pt x="284442" y="14953"/>
                  </a:cubicBezTo>
                  <a:lnTo>
                    <a:pt x="346824" y="3983"/>
                  </a:lnTo>
                  <a:cubicBezTo>
                    <a:pt x="384260" y="3983"/>
                    <a:pt x="416385" y="27245"/>
                    <a:pt x="428748" y="59637"/>
                  </a:cubicBezTo>
                  <a:cubicBezTo>
                    <a:pt x="429261" y="60654"/>
                    <a:pt x="429729" y="61729"/>
                    <a:pt x="430137" y="62819"/>
                  </a:cubicBezTo>
                  <a:lnTo>
                    <a:pt x="472491" y="183337"/>
                  </a:lnTo>
                  <a:lnTo>
                    <a:pt x="374752" y="183337"/>
                  </a:lnTo>
                  <a:lnTo>
                    <a:pt x="370413" y="171677"/>
                  </a:lnTo>
                  <a:lnTo>
                    <a:pt x="369836" y="183337"/>
                  </a:lnTo>
                  <a:lnTo>
                    <a:pt x="103080" y="183337"/>
                  </a:lnTo>
                  <a:lnTo>
                    <a:pt x="102353" y="171309"/>
                  </a:lnTo>
                  <a:cubicBezTo>
                    <a:pt x="102308" y="171298"/>
                    <a:pt x="102270" y="171177"/>
                    <a:pt x="102226" y="171166"/>
                  </a:cubicBezTo>
                  <a:lnTo>
                    <a:pt x="97700" y="183337"/>
                  </a:lnTo>
                  <a:lnTo>
                    <a:pt x="0" y="183337"/>
                  </a:lnTo>
                  <a:lnTo>
                    <a:pt x="42353" y="62819"/>
                  </a:lnTo>
                  <a:cubicBezTo>
                    <a:pt x="42761" y="61729"/>
                    <a:pt x="43230" y="60654"/>
                    <a:pt x="43743" y="59637"/>
                  </a:cubicBezTo>
                  <a:cubicBezTo>
                    <a:pt x="56111" y="27245"/>
                    <a:pt x="88231" y="3983"/>
                    <a:pt x="125667" y="3983"/>
                  </a:cubicBezTo>
                  <a:lnTo>
                    <a:pt x="221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22164">
              <a:extLst>
                <a:ext uri="{FF2B5EF4-FFF2-40B4-BE49-F238E27FC236}">
                  <a16:creationId xmlns:a16="http://schemas.microsoft.com/office/drawing/2014/main" xmlns="" id="{10657F8F-9730-485C-9AAC-52B76D099622}"/>
                </a:ext>
              </a:extLst>
            </p:cNvPr>
            <p:cNvSpPr/>
            <p:nvPr/>
          </p:nvSpPr>
          <p:spPr>
            <a:xfrm>
              <a:off x="419468" y="499304"/>
              <a:ext cx="270586" cy="235941"/>
            </a:xfrm>
            <a:custGeom>
              <a:avLst/>
              <a:gdLst/>
              <a:ahLst/>
              <a:cxnLst/>
              <a:rect l="0" t="0" r="0" b="0"/>
              <a:pathLst>
                <a:path w="270586" h="235941">
                  <a:moveTo>
                    <a:pt x="0" y="0"/>
                  </a:moveTo>
                  <a:lnTo>
                    <a:pt x="270586" y="0"/>
                  </a:lnTo>
                  <a:lnTo>
                    <a:pt x="270586" y="235941"/>
                  </a:lnTo>
                  <a:lnTo>
                    <a:pt x="0" y="235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4010">
              <a:extLst>
                <a:ext uri="{FF2B5EF4-FFF2-40B4-BE49-F238E27FC236}">
                  <a16:creationId xmlns:a16="http://schemas.microsoft.com/office/drawing/2014/main" xmlns="" id="{3A969CE6-AE6D-47C3-B8B0-B0516F496207}"/>
                </a:ext>
              </a:extLst>
            </p:cNvPr>
            <p:cNvSpPr/>
            <p:nvPr/>
          </p:nvSpPr>
          <p:spPr>
            <a:xfrm>
              <a:off x="471691" y="456403"/>
              <a:ext cx="77114" cy="77889"/>
            </a:xfrm>
            <a:custGeom>
              <a:avLst/>
              <a:gdLst/>
              <a:ahLst/>
              <a:cxnLst/>
              <a:rect l="0" t="0" r="0" b="0"/>
              <a:pathLst>
                <a:path w="77114" h="77889">
                  <a:moveTo>
                    <a:pt x="35370" y="0"/>
                  </a:moveTo>
                  <a:cubicBezTo>
                    <a:pt x="35852" y="89"/>
                    <a:pt x="77114" y="41808"/>
                    <a:pt x="77114" y="41808"/>
                  </a:cubicBezTo>
                  <a:lnTo>
                    <a:pt x="14415" y="77889"/>
                  </a:lnTo>
                  <a:lnTo>
                    <a:pt x="0" y="24638"/>
                  </a:lnTo>
                  <a:lnTo>
                    <a:pt x="3537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4011">
              <a:extLst>
                <a:ext uri="{FF2B5EF4-FFF2-40B4-BE49-F238E27FC236}">
                  <a16:creationId xmlns:a16="http://schemas.microsoft.com/office/drawing/2014/main" xmlns="" id="{9FDA0F5C-DAEE-450E-BD4D-B55191F9D845}"/>
                </a:ext>
              </a:extLst>
            </p:cNvPr>
            <p:cNvSpPr/>
            <p:nvPr/>
          </p:nvSpPr>
          <p:spPr>
            <a:xfrm>
              <a:off x="548539" y="456403"/>
              <a:ext cx="76441" cy="77889"/>
            </a:xfrm>
            <a:custGeom>
              <a:avLst/>
              <a:gdLst/>
              <a:ahLst/>
              <a:cxnLst/>
              <a:rect l="0" t="0" r="0" b="0"/>
              <a:pathLst>
                <a:path w="76441" h="77889">
                  <a:moveTo>
                    <a:pt x="42405" y="0"/>
                  </a:moveTo>
                  <a:lnTo>
                    <a:pt x="76441" y="24574"/>
                  </a:lnTo>
                  <a:lnTo>
                    <a:pt x="63360" y="77889"/>
                  </a:lnTo>
                  <a:lnTo>
                    <a:pt x="0" y="41808"/>
                  </a:lnTo>
                  <a:cubicBezTo>
                    <a:pt x="0" y="41808"/>
                    <a:pt x="41923" y="89"/>
                    <a:pt x="4240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4012">
              <a:extLst>
                <a:ext uri="{FF2B5EF4-FFF2-40B4-BE49-F238E27FC236}">
                  <a16:creationId xmlns:a16="http://schemas.microsoft.com/office/drawing/2014/main" xmlns="" id="{6E29E372-7B26-4927-BF61-F454D2B35A3B}"/>
                </a:ext>
              </a:extLst>
            </p:cNvPr>
            <p:cNvSpPr/>
            <p:nvPr/>
          </p:nvSpPr>
          <p:spPr>
            <a:xfrm>
              <a:off x="440283" y="156607"/>
              <a:ext cx="218224" cy="304572"/>
            </a:xfrm>
            <a:custGeom>
              <a:avLst/>
              <a:gdLst/>
              <a:ahLst/>
              <a:cxnLst/>
              <a:rect l="0" t="0" r="0" b="0"/>
              <a:pathLst>
                <a:path w="218224" h="304572">
                  <a:moveTo>
                    <a:pt x="109119" y="0"/>
                  </a:moveTo>
                  <a:cubicBezTo>
                    <a:pt x="169380" y="0"/>
                    <a:pt x="218224" y="68174"/>
                    <a:pt x="218224" y="152286"/>
                  </a:cubicBezTo>
                  <a:cubicBezTo>
                    <a:pt x="218224" y="236398"/>
                    <a:pt x="169380" y="304572"/>
                    <a:pt x="109119" y="304572"/>
                  </a:cubicBezTo>
                  <a:cubicBezTo>
                    <a:pt x="48857" y="304572"/>
                    <a:pt x="0" y="236398"/>
                    <a:pt x="0" y="152286"/>
                  </a:cubicBezTo>
                  <a:cubicBezTo>
                    <a:pt x="0" y="68174"/>
                    <a:pt x="48857" y="0"/>
                    <a:pt x="10911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4013">
              <a:extLst>
                <a:ext uri="{FF2B5EF4-FFF2-40B4-BE49-F238E27FC236}">
                  <a16:creationId xmlns:a16="http://schemas.microsoft.com/office/drawing/2014/main" xmlns="" id="{86AF8348-548F-412E-B65A-49B9C17F735D}"/>
                </a:ext>
              </a:extLst>
            </p:cNvPr>
            <p:cNvSpPr/>
            <p:nvPr/>
          </p:nvSpPr>
          <p:spPr>
            <a:xfrm>
              <a:off x="427698" y="139335"/>
              <a:ext cx="244107" cy="204203"/>
            </a:xfrm>
            <a:custGeom>
              <a:avLst/>
              <a:gdLst/>
              <a:ahLst/>
              <a:cxnLst/>
              <a:rect l="0" t="0" r="0" b="0"/>
              <a:pathLst>
                <a:path w="244107" h="204203">
                  <a:moveTo>
                    <a:pt x="130983" y="6455"/>
                  </a:moveTo>
                  <a:cubicBezTo>
                    <a:pt x="147643" y="6418"/>
                    <a:pt x="215460" y="11318"/>
                    <a:pt x="234252" y="92050"/>
                  </a:cubicBezTo>
                  <a:cubicBezTo>
                    <a:pt x="234252" y="92050"/>
                    <a:pt x="244107" y="150165"/>
                    <a:pt x="227978" y="204203"/>
                  </a:cubicBezTo>
                  <a:lnTo>
                    <a:pt x="225730" y="185712"/>
                  </a:lnTo>
                  <a:cubicBezTo>
                    <a:pt x="225323" y="159487"/>
                    <a:pt x="216179" y="106261"/>
                    <a:pt x="216179" y="106261"/>
                  </a:cubicBezTo>
                  <a:cubicBezTo>
                    <a:pt x="192722" y="136525"/>
                    <a:pt x="147447" y="100317"/>
                    <a:pt x="147447" y="100317"/>
                  </a:cubicBezTo>
                  <a:cubicBezTo>
                    <a:pt x="62344" y="34709"/>
                    <a:pt x="27927" y="98209"/>
                    <a:pt x="27927" y="98209"/>
                  </a:cubicBezTo>
                  <a:cubicBezTo>
                    <a:pt x="22123" y="127203"/>
                    <a:pt x="16802" y="181826"/>
                    <a:pt x="16802" y="181826"/>
                  </a:cubicBezTo>
                  <a:cubicBezTo>
                    <a:pt x="16408" y="183795"/>
                    <a:pt x="15621" y="200762"/>
                    <a:pt x="15189" y="202717"/>
                  </a:cubicBezTo>
                  <a:cubicBezTo>
                    <a:pt x="15189" y="202717"/>
                    <a:pt x="0" y="141757"/>
                    <a:pt x="5537" y="91199"/>
                  </a:cubicBezTo>
                  <a:cubicBezTo>
                    <a:pt x="5537" y="91199"/>
                    <a:pt x="6566" y="80378"/>
                    <a:pt x="19660" y="79108"/>
                  </a:cubicBezTo>
                  <a:cubicBezTo>
                    <a:pt x="19660" y="79108"/>
                    <a:pt x="4725" y="54089"/>
                    <a:pt x="28245" y="37541"/>
                  </a:cubicBezTo>
                  <a:cubicBezTo>
                    <a:pt x="28245" y="37541"/>
                    <a:pt x="63030" y="0"/>
                    <a:pt x="127267" y="6566"/>
                  </a:cubicBezTo>
                  <a:cubicBezTo>
                    <a:pt x="127267" y="6566"/>
                    <a:pt x="128603" y="6460"/>
                    <a:pt x="130983" y="645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61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4014">
              <a:extLst>
                <a:ext uri="{FF2B5EF4-FFF2-40B4-BE49-F238E27FC236}">
                  <a16:creationId xmlns:a16="http://schemas.microsoft.com/office/drawing/2014/main" xmlns="" id="{EBF1CF7F-1D1D-4193-8FA5-2C644FBABC71}"/>
                </a:ext>
              </a:extLst>
            </p:cNvPr>
            <p:cNvSpPr/>
            <p:nvPr/>
          </p:nvSpPr>
          <p:spPr>
            <a:xfrm>
              <a:off x="277520" y="479911"/>
              <a:ext cx="249403" cy="255042"/>
            </a:xfrm>
            <a:custGeom>
              <a:avLst/>
              <a:gdLst/>
              <a:ahLst/>
              <a:cxnLst/>
              <a:rect l="0" t="0" r="0" b="0"/>
              <a:pathLst>
                <a:path w="249403" h="255042">
                  <a:moveTo>
                    <a:pt x="195783" y="0"/>
                  </a:moveTo>
                  <a:lnTo>
                    <a:pt x="222936" y="124511"/>
                  </a:lnTo>
                  <a:lnTo>
                    <a:pt x="241795" y="217513"/>
                  </a:lnTo>
                  <a:lnTo>
                    <a:pt x="249403" y="255042"/>
                  </a:lnTo>
                  <a:lnTo>
                    <a:pt x="133858" y="255042"/>
                  </a:lnTo>
                  <a:cubicBezTo>
                    <a:pt x="133807" y="253785"/>
                    <a:pt x="133744" y="252527"/>
                    <a:pt x="133693" y="251295"/>
                  </a:cubicBezTo>
                  <a:cubicBezTo>
                    <a:pt x="132766" y="232143"/>
                    <a:pt x="131483" y="214579"/>
                    <a:pt x="129781" y="200267"/>
                  </a:cubicBezTo>
                  <a:lnTo>
                    <a:pt x="110884" y="248387"/>
                  </a:lnTo>
                  <a:lnTo>
                    <a:pt x="108458" y="255042"/>
                  </a:lnTo>
                  <a:lnTo>
                    <a:pt x="0" y="255042"/>
                  </a:lnTo>
                  <a:cubicBezTo>
                    <a:pt x="0" y="255042"/>
                    <a:pt x="59411" y="64656"/>
                    <a:pt x="64351" y="56807"/>
                  </a:cubicBezTo>
                  <a:cubicBezTo>
                    <a:pt x="69304" y="48959"/>
                    <a:pt x="115938" y="18250"/>
                    <a:pt x="162281" y="6998"/>
                  </a:cubicBezTo>
                  <a:lnTo>
                    <a:pt x="162268" y="7048"/>
                  </a:lnTo>
                  <a:cubicBezTo>
                    <a:pt x="167018" y="5741"/>
                    <a:pt x="179629" y="0"/>
                    <a:pt x="19578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4015">
              <a:extLst>
                <a:ext uri="{FF2B5EF4-FFF2-40B4-BE49-F238E27FC236}">
                  <a16:creationId xmlns:a16="http://schemas.microsoft.com/office/drawing/2014/main" xmlns="" id="{36A7AF9E-B7EA-4CFE-AD1F-808A39F2BCBA}"/>
                </a:ext>
              </a:extLst>
            </p:cNvPr>
            <p:cNvSpPr/>
            <p:nvPr/>
          </p:nvSpPr>
          <p:spPr>
            <a:xfrm>
              <a:off x="570928" y="480406"/>
              <a:ext cx="251244" cy="254546"/>
            </a:xfrm>
            <a:custGeom>
              <a:avLst/>
              <a:gdLst/>
              <a:ahLst/>
              <a:cxnLst/>
              <a:rect l="0" t="0" r="0" b="0"/>
              <a:pathLst>
                <a:path w="251244" h="254546">
                  <a:moveTo>
                    <a:pt x="52756" y="0"/>
                  </a:moveTo>
                  <a:cubicBezTo>
                    <a:pt x="63195" y="140"/>
                    <a:pt x="85446" y="5321"/>
                    <a:pt x="88976" y="6503"/>
                  </a:cubicBezTo>
                  <a:lnTo>
                    <a:pt x="88976" y="6515"/>
                  </a:lnTo>
                  <a:cubicBezTo>
                    <a:pt x="135306" y="17755"/>
                    <a:pt x="181940" y="48464"/>
                    <a:pt x="186893" y="56312"/>
                  </a:cubicBezTo>
                  <a:cubicBezTo>
                    <a:pt x="191846" y="64160"/>
                    <a:pt x="251244" y="254546"/>
                    <a:pt x="251244" y="254546"/>
                  </a:cubicBezTo>
                  <a:lnTo>
                    <a:pt x="142786" y="254546"/>
                  </a:lnTo>
                  <a:lnTo>
                    <a:pt x="140360" y="247892"/>
                  </a:lnTo>
                  <a:lnTo>
                    <a:pt x="121463" y="199772"/>
                  </a:lnTo>
                  <a:cubicBezTo>
                    <a:pt x="119761" y="214084"/>
                    <a:pt x="118491" y="231648"/>
                    <a:pt x="117564" y="250800"/>
                  </a:cubicBezTo>
                  <a:cubicBezTo>
                    <a:pt x="117501" y="252032"/>
                    <a:pt x="117437" y="253289"/>
                    <a:pt x="117386" y="254546"/>
                  </a:cubicBezTo>
                  <a:lnTo>
                    <a:pt x="0" y="254546"/>
                  </a:lnTo>
                  <a:lnTo>
                    <a:pt x="6198" y="226251"/>
                  </a:lnTo>
                  <a:lnTo>
                    <a:pt x="28626" y="124016"/>
                  </a:lnTo>
                  <a:lnTo>
                    <a:pt x="527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31" name="Group 115875">
            <a:extLst>
              <a:ext uri="{FF2B5EF4-FFF2-40B4-BE49-F238E27FC236}">
                <a16:creationId xmlns:a16="http://schemas.microsoft.com/office/drawing/2014/main" xmlns="" id="{F7E10C17-E915-469C-81D0-EC86EA42F079}"/>
              </a:ext>
            </a:extLst>
          </p:cNvPr>
          <p:cNvGrpSpPr/>
          <p:nvPr/>
        </p:nvGrpSpPr>
        <p:grpSpPr>
          <a:xfrm>
            <a:off x="483821" y="3291726"/>
            <a:ext cx="972157" cy="659458"/>
            <a:chOff x="0" y="1201538"/>
            <a:chExt cx="703813" cy="477548"/>
          </a:xfrm>
        </p:grpSpPr>
        <p:sp>
          <p:nvSpPr>
            <p:cNvPr id="132" name="Shape 3910">
              <a:extLst>
                <a:ext uri="{FF2B5EF4-FFF2-40B4-BE49-F238E27FC236}">
                  <a16:creationId xmlns:a16="http://schemas.microsoft.com/office/drawing/2014/main" xmlns="" id="{3CE53A93-11BC-430A-9FFA-D6D345D12F74}"/>
                </a:ext>
              </a:extLst>
            </p:cNvPr>
            <p:cNvSpPr/>
            <p:nvPr/>
          </p:nvSpPr>
          <p:spPr>
            <a:xfrm>
              <a:off x="524401" y="1255078"/>
              <a:ext cx="89214" cy="103434"/>
            </a:xfrm>
            <a:custGeom>
              <a:avLst/>
              <a:gdLst/>
              <a:ahLst/>
              <a:cxnLst/>
              <a:rect l="0" t="0" r="0" b="0"/>
              <a:pathLst>
                <a:path w="89214" h="103434">
                  <a:moveTo>
                    <a:pt x="89214" y="0"/>
                  </a:moveTo>
                  <a:lnTo>
                    <a:pt x="56559" y="103434"/>
                  </a:lnTo>
                  <a:lnTo>
                    <a:pt x="0" y="11238"/>
                  </a:lnTo>
                  <a:lnTo>
                    <a:pt x="892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Shape 3911">
              <a:extLst>
                <a:ext uri="{FF2B5EF4-FFF2-40B4-BE49-F238E27FC236}">
                  <a16:creationId xmlns:a16="http://schemas.microsoft.com/office/drawing/2014/main" xmlns="" id="{06B5BACE-390D-4B23-8A2B-34B0264C54CB}"/>
                </a:ext>
              </a:extLst>
            </p:cNvPr>
            <p:cNvSpPr/>
            <p:nvPr/>
          </p:nvSpPr>
          <p:spPr>
            <a:xfrm>
              <a:off x="542229" y="1257593"/>
              <a:ext cx="51415" cy="100918"/>
            </a:xfrm>
            <a:custGeom>
              <a:avLst/>
              <a:gdLst/>
              <a:ahLst/>
              <a:cxnLst/>
              <a:rect l="0" t="0" r="0" b="0"/>
              <a:pathLst>
                <a:path w="51415" h="100918">
                  <a:moveTo>
                    <a:pt x="51415" y="0"/>
                  </a:moveTo>
                  <a:lnTo>
                    <a:pt x="38730" y="100918"/>
                  </a:lnTo>
                  <a:lnTo>
                    <a:pt x="0" y="6476"/>
                  </a:lnTo>
                  <a:lnTo>
                    <a:pt x="5141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6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Shape 3912">
              <a:extLst>
                <a:ext uri="{FF2B5EF4-FFF2-40B4-BE49-F238E27FC236}">
                  <a16:creationId xmlns:a16="http://schemas.microsoft.com/office/drawing/2014/main" xmlns="" id="{868B6C3B-DE17-413A-87C4-F29DBB15F55D}"/>
                </a:ext>
              </a:extLst>
            </p:cNvPr>
            <p:cNvSpPr/>
            <p:nvPr/>
          </p:nvSpPr>
          <p:spPr>
            <a:xfrm>
              <a:off x="515150" y="1201538"/>
              <a:ext cx="43066" cy="44045"/>
            </a:xfrm>
            <a:custGeom>
              <a:avLst/>
              <a:gdLst/>
              <a:ahLst/>
              <a:cxnLst/>
              <a:rect l="0" t="0" r="0" b="0"/>
              <a:pathLst>
                <a:path w="43066" h="44045">
                  <a:moveTo>
                    <a:pt x="29312" y="0"/>
                  </a:moveTo>
                  <a:cubicBezTo>
                    <a:pt x="29312" y="0"/>
                    <a:pt x="43066" y="21632"/>
                    <a:pt x="35385" y="32839"/>
                  </a:cubicBezTo>
                  <a:cubicBezTo>
                    <a:pt x="27705" y="44045"/>
                    <a:pt x="18224" y="36600"/>
                    <a:pt x="18224" y="36600"/>
                  </a:cubicBezTo>
                  <a:cubicBezTo>
                    <a:pt x="0" y="23855"/>
                    <a:pt x="29312" y="0"/>
                    <a:pt x="2931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Shape 3913">
              <a:extLst>
                <a:ext uri="{FF2B5EF4-FFF2-40B4-BE49-F238E27FC236}">
                  <a16:creationId xmlns:a16="http://schemas.microsoft.com/office/drawing/2014/main" xmlns="" id="{AB9FD693-2F07-4EF6-82C4-B33214D8D961}"/>
                </a:ext>
              </a:extLst>
            </p:cNvPr>
            <p:cNvSpPr/>
            <p:nvPr/>
          </p:nvSpPr>
          <p:spPr>
            <a:xfrm>
              <a:off x="529639" y="1229304"/>
              <a:ext cx="16720" cy="6854"/>
            </a:xfrm>
            <a:custGeom>
              <a:avLst/>
              <a:gdLst/>
              <a:ahLst/>
              <a:cxnLst/>
              <a:rect l="0" t="0" r="0" b="0"/>
              <a:pathLst>
                <a:path w="16720" h="6854">
                  <a:moveTo>
                    <a:pt x="0" y="0"/>
                  </a:moveTo>
                  <a:lnTo>
                    <a:pt x="7301" y="6854"/>
                  </a:lnTo>
                  <a:lnTo>
                    <a:pt x="16720" y="1224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Shape 3914">
              <a:extLst>
                <a:ext uri="{FF2B5EF4-FFF2-40B4-BE49-F238E27FC236}">
                  <a16:creationId xmlns:a16="http://schemas.microsoft.com/office/drawing/2014/main" xmlns="" id="{92B3D8D4-2F64-4275-A515-5327A5929271}"/>
                </a:ext>
              </a:extLst>
            </p:cNvPr>
            <p:cNvSpPr/>
            <p:nvPr/>
          </p:nvSpPr>
          <p:spPr>
            <a:xfrm>
              <a:off x="509387" y="1231057"/>
              <a:ext cx="29031" cy="21612"/>
            </a:xfrm>
            <a:custGeom>
              <a:avLst/>
              <a:gdLst/>
              <a:ahLst/>
              <a:cxnLst/>
              <a:rect l="0" t="0" r="0" b="0"/>
              <a:pathLst>
                <a:path w="29031" h="21612">
                  <a:moveTo>
                    <a:pt x="14475" y="195"/>
                  </a:moveTo>
                  <a:cubicBezTo>
                    <a:pt x="21691" y="389"/>
                    <a:pt x="28863" y="2838"/>
                    <a:pt x="28688" y="11853"/>
                  </a:cubicBezTo>
                  <a:cubicBezTo>
                    <a:pt x="28688" y="11853"/>
                    <a:pt x="29031" y="21612"/>
                    <a:pt x="18240" y="21451"/>
                  </a:cubicBezTo>
                  <a:cubicBezTo>
                    <a:pt x="7450" y="21292"/>
                    <a:pt x="0" y="2060"/>
                    <a:pt x="0" y="2060"/>
                  </a:cubicBezTo>
                  <a:cubicBezTo>
                    <a:pt x="0" y="2060"/>
                    <a:pt x="7260" y="0"/>
                    <a:pt x="14475" y="19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Shape 3915">
              <a:extLst>
                <a:ext uri="{FF2B5EF4-FFF2-40B4-BE49-F238E27FC236}">
                  <a16:creationId xmlns:a16="http://schemas.microsoft.com/office/drawing/2014/main" xmlns="" id="{C92396A3-8532-4EA5-8978-00D5D6A2DF1D}"/>
                </a:ext>
              </a:extLst>
            </p:cNvPr>
            <p:cNvSpPr/>
            <p:nvPr/>
          </p:nvSpPr>
          <p:spPr>
            <a:xfrm>
              <a:off x="570988" y="1205670"/>
              <a:ext cx="42294" cy="42311"/>
            </a:xfrm>
            <a:custGeom>
              <a:avLst/>
              <a:gdLst/>
              <a:ahLst/>
              <a:cxnLst/>
              <a:rect l="0" t="0" r="0" b="0"/>
              <a:pathLst>
                <a:path w="42294" h="42311">
                  <a:moveTo>
                    <a:pt x="8131" y="0"/>
                  </a:moveTo>
                  <a:cubicBezTo>
                    <a:pt x="8131" y="0"/>
                    <a:pt x="42294" y="15861"/>
                    <a:pt x="27688" y="32740"/>
                  </a:cubicBezTo>
                  <a:cubicBezTo>
                    <a:pt x="27688" y="32740"/>
                    <a:pt x="20289" y="42311"/>
                    <a:pt x="10144" y="33349"/>
                  </a:cubicBezTo>
                  <a:cubicBezTo>
                    <a:pt x="0" y="24391"/>
                    <a:pt x="8131" y="0"/>
                    <a:pt x="81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Shape 3916">
              <a:extLst>
                <a:ext uri="{FF2B5EF4-FFF2-40B4-BE49-F238E27FC236}">
                  <a16:creationId xmlns:a16="http://schemas.microsoft.com/office/drawing/2014/main" xmlns="" id="{6DD6C742-03FB-4415-9D57-C2AF23C02E03}"/>
                </a:ext>
              </a:extLst>
            </p:cNvPr>
            <p:cNvSpPr/>
            <p:nvPr/>
          </p:nvSpPr>
          <p:spPr>
            <a:xfrm>
              <a:off x="584253" y="1228917"/>
              <a:ext cx="15918" cy="8458"/>
            </a:xfrm>
            <a:custGeom>
              <a:avLst/>
              <a:gdLst/>
              <a:ahLst/>
              <a:cxnLst/>
              <a:rect l="0" t="0" r="0" b="0"/>
              <a:pathLst>
                <a:path w="15918" h="8458">
                  <a:moveTo>
                    <a:pt x="15918" y="0"/>
                  </a:moveTo>
                  <a:lnTo>
                    <a:pt x="10487" y="8458"/>
                  </a:lnTo>
                  <a:lnTo>
                    <a:pt x="0" y="5335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Shape 3917">
              <a:extLst>
                <a:ext uri="{FF2B5EF4-FFF2-40B4-BE49-F238E27FC236}">
                  <a16:creationId xmlns:a16="http://schemas.microsoft.com/office/drawing/2014/main" xmlns="" id="{0885BA60-06AB-4A90-8820-A39392D82402}"/>
                </a:ext>
              </a:extLst>
            </p:cNvPr>
            <p:cNvSpPr/>
            <p:nvPr/>
          </p:nvSpPr>
          <p:spPr>
            <a:xfrm>
              <a:off x="588632" y="1217719"/>
              <a:ext cx="40780" cy="36464"/>
            </a:xfrm>
            <a:custGeom>
              <a:avLst/>
              <a:gdLst/>
              <a:ahLst/>
              <a:cxnLst/>
              <a:rect l="0" t="0" r="0" b="0"/>
              <a:pathLst>
                <a:path w="40780" h="36464">
                  <a:moveTo>
                    <a:pt x="40780" y="1062"/>
                  </a:moveTo>
                  <a:cubicBezTo>
                    <a:pt x="40780" y="1062"/>
                    <a:pt x="37266" y="28796"/>
                    <a:pt x="23161" y="32628"/>
                  </a:cubicBezTo>
                  <a:cubicBezTo>
                    <a:pt x="9057" y="36464"/>
                    <a:pt x="6327" y="23542"/>
                    <a:pt x="6327" y="23542"/>
                  </a:cubicBezTo>
                  <a:cubicBezTo>
                    <a:pt x="0" y="0"/>
                    <a:pt x="40780" y="1062"/>
                    <a:pt x="40780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Shape 3918">
              <a:extLst>
                <a:ext uri="{FF2B5EF4-FFF2-40B4-BE49-F238E27FC236}">
                  <a16:creationId xmlns:a16="http://schemas.microsoft.com/office/drawing/2014/main" xmlns="" id="{015FA6C3-BB71-4C0A-B30E-339819801532}"/>
                </a:ext>
              </a:extLst>
            </p:cNvPr>
            <p:cNvSpPr/>
            <p:nvPr/>
          </p:nvSpPr>
          <p:spPr>
            <a:xfrm>
              <a:off x="597957" y="1231274"/>
              <a:ext cx="13028" cy="12912"/>
            </a:xfrm>
            <a:custGeom>
              <a:avLst/>
              <a:gdLst/>
              <a:ahLst/>
              <a:cxnLst/>
              <a:rect l="0" t="0" r="0" b="0"/>
              <a:pathLst>
                <a:path w="13028" h="12912">
                  <a:moveTo>
                    <a:pt x="0" y="0"/>
                  </a:moveTo>
                  <a:lnTo>
                    <a:pt x="1329" y="10883"/>
                  </a:lnTo>
                  <a:lnTo>
                    <a:pt x="13028" y="12912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Shape 3919">
              <a:extLst>
                <a:ext uri="{FF2B5EF4-FFF2-40B4-BE49-F238E27FC236}">
                  <a16:creationId xmlns:a16="http://schemas.microsoft.com/office/drawing/2014/main" xmlns="" id="{EC5E482A-C5EB-423B-A52E-30F7D8137359}"/>
                </a:ext>
              </a:extLst>
            </p:cNvPr>
            <p:cNvSpPr/>
            <p:nvPr/>
          </p:nvSpPr>
          <p:spPr>
            <a:xfrm>
              <a:off x="537546" y="1247382"/>
              <a:ext cx="26814" cy="25221"/>
            </a:xfrm>
            <a:custGeom>
              <a:avLst/>
              <a:gdLst/>
              <a:ahLst/>
              <a:cxnLst/>
              <a:rect l="0" t="0" r="0" b="0"/>
              <a:pathLst>
                <a:path w="26814" h="25221">
                  <a:moveTo>
                    <a:pt x="11352" y="772"/>
                  </a:moveTo>
                  <a:cubicBezTo>
                    <a:pt x="21136" y="1544"/>
                    <a:pt x="26814" y="19431"/>
                    <a:pt x="26814" y="19431"/>
                  </a:cubicBezTo>
                  <a:cubicBezTo>
                    <a:pt x="26814" y="19431"/>
                    <a:pt x="0" y="25221"/>
                    <a:pt x="1331" y="8878"/>
                  </a:cubicBezTo>
                  <a:cubicBezTo>
                    <a:pt x="1331" y="8878"/>
                    <a:pt x="1571" y="0"/>
                    <a:pt x="11352" y="77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Shape 3920">
              <a:extLst>
                <a:ext uri="{FF2B5EF4-FFF2-40B4-BE49-F238E27FC236}">
                  <a16:creationId xmlns:a16="http://schemas.microsoft.com/office/drawing/2014/main" xmlns="" id="{0680EA54-350A-46BC-9E74-8692E801A583}"/>
                </a:ext>
              </a:extLst>
            </p:cNvPr>
            <p:cNvSpPr/>
            <p:nvPr/>
          </p:nvSpPr>
          <p:spPr>
            <a:xfrm>
              <a:off x="556234" y="1263065"/>
              <a:ext cx="4156" cy="3404"/>
            </a:xfrm>
            <a:custGeom>
              <a:avLst/>
              <a:gdLst/>
              <a:ahLst/>
              <a:cxnLst/>
              <a:rect l="0" t="0" r="0" b="0"/>
              <a:pathLst>
                <a:path w="4156" h="3404">
                  <a:moveTo>
                    <a:pt x="1699" y="3404"/>
                  </a:moveTo>
                  <a:lnTo>
                    <a:pt x="0" y="716"/>
                  </a:lnTo>
                  <a:lnTo>
                    <a:pt x="4156" y="0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Shape 3921">
              <a:extLst>
                <a:ext uri="{FF2B5EF4-FFF2-40B4-BE49-F238E27FC236}">
                  <a16:creationId xmlns:a16="http://schemas.microsoft.com/office/drawing/2014/main" xmlns="" id="{DAA53F28-C626-4C70-9704-CF8907FFB689}"/>
                </a:ext>
              </a:extLst>
            </p:cNvPr>
            <p:cNvSpPr/>
            <p:nvPr/>
          </p:nvSpPr>
          <p:spPr>
            <a:xfrm>
              <a:off x="515929" y="1250521"/>
              <a:ext cx="37579" cy="34143"/>
            </a:xfrm>
            <a:custGeom>
              <a:avLst/>
              <a:gdLst/>
              <a:ahLst/>
              <a:cxnLst/>
              <a:rect l="0" t="0" r="0" b="0"/>
              <a:pathLst>
                <a:path w="37579" h="34143">
                  <a:moveTo>
                    <a:pt x="17584" y="585"/>
                  </a:moveTo>
                  <a:cubicBezTo>
                    <a:pt x="20456" y="1171"/>
                    <a:pt x="22416" y="2922"/>
                    <a:pt x="22416" y="2922"/>
                  </a:cubicBezTo>
                  <a:cubicBezTo>
                    <a:pt x="37579" y="15025"/>
                    <a:pt x="10795" y="34143"/>
                    <a:pt x="10795" y="34143"/>
                  </a:cubicBezTo>
                  <a:cubicBezTo>
                    <a:pt x="10795" y="34143"/>
                    <a:pt x="0" y="14558"/>
                    <a:pt x="7286" y="5240"/>
                  </a:cubicBezTo>
                  <a:cubicBezTo>
                    <a:pt x="10930" y="580"/>
                    <a:pt x="14713" y="0"/>
                    <a:pt x="17584" y="58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Shape 3922">
              <a:extLst>
                <a:ext uri="{FF2B5EF4-FFF2-40B4-BE49-F238E27FC236}">
                  <a16:creationId xmlns:a16="http://schemas.microsoft.com/office/drawing/2014/main" xmlns="" id="{72F5D942-F7B1-4A88-B546-FD182B39CC37}"/>
                </a:ext>
              </a:extLst>
            </p:cNvPr>
            <p:cNvSpPr/>
            <p:nvPr/>
          </p:nvSpPr>
          <p:spPr>
            <a:xfrm>
              <a:off x="526723" y="1274977"/>
              <a:ext cx="4927" cy="3694"/>
            </a:xfrm>
            <a:custGeom>
              <a:avLst/>
              <a:gdLst/>
              <a:ahLst/>
              <a:cxnLst/>
              <a:rect l="0" t="0" r="0" b="0"/>
              <a:pathLst>
                <a:path w="4927" h="3694">
                  <a:moveTo>
                    <a:pt x="4927" y="3694"/>
                  </a:moveTo>
                  <a:lnTo>
                    <a:pt x="3994" y="0"/>
                  </a:lnTo>
                  <a:lnTo>
                    <a:pt x="0" y="3109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Shape 3923">
              <a:extLst>
                <a:ext uri="{FF2B5EF4-FFF2-40B4-BE49-F238E27FC236}">
                  <a16:creationId xmlns:a16="http://schemas.microsoft.com/office/drawing/2014/main" xmlns="" id="{3587BC68-1471-4A86-AEB0-3C6C97F1484D}"/>
                </a:ext>
              </a:extLst>
            </p:cNvPr>
            <p:cNvSpPr/>
            <p:nvPr/>
          </p:nvSpPr>
          <p:spPr>
            <a:xfrm>
              <a:off x="567965" y="1241449"/>
              <a:ext cx="27410" cy="24439"/>
            </a:xfrm>
            <a:custGeom>
              <a:avLst/>
              <a:gdLst/>
              <a:ahLst/>
              <a:cxnLst/>
              <a:rect l="0" t="0" r="0" b="0"/>
              <a:pathLst>
                <a:path w="27410" h="24439">
                  <a:moveTo>
                    <a:pt x="15788" y="2677"/>
                  </a:moveTo>
                  <a:cubicBezTo>
                    <a:pt x="25238" y="5353"/>
                    <a:pt x="27410" y="24015"/>
                    <a:pt x="27410" y="24015"/>
                  </a:cubicBezTo>
                  <a:cubicBezTo>
                    <a:pt x="27410" y="24015"/>
                    <a:pt x="0" y="24439"/>
                    <a:pt x="4413" y="8664"/>
                  </a:cubicBezTo>
                  <a:cubicBezTo>
                    <a:pt x="4413" y="8664"/>
                    <a:pt x="6336" y="0"/>
                    <a:pt x="15788" y="2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Shape 3924">
              <a:extLst>
                <a:ext uri="{FF2B5EF4-FFF2-40B4-BE49-F238E27FC236}">
                  <a16:creationId xmlns:a16="http://schemas.microsoft.com/office/drawing/2014/main" xmlns="" id="{1CCC39B9-4329-4F11-BA8F-DD5A320D7057}"/>
                </a:ext>
              </a:extLst>
            </p:cNvPr>
            <p:cNvSpPr/>
            <p:nvPr/>
          </p:nvSpPr>
          <p:spPr>
            <a:xfrm>
              <a:off x="548184" y="1242514"/>
              <a:ext cx="24206" cy="33086"/>
            </a:xfrm>
            <a:custGeom>
              <a:avLst/>
              <a:gdLst/>
              <a:ahLst/>
              <a:cxnLst/>
              <a:rect l="0" t="0" r="0" b="0"/>
              <a:pathLst>
                <a:path w="24206" h="33086">
                  <a:moveTo>
                    <a:pt x="15072" y="891"/>
                  </a:moveTo>
                  <a:cubicBezTo>
                    <a:pt x="20626" y="0"/>
                    <a:pt x="24206" y="4731"/>
                    <a:pt x="24206" y="4731"/>
                  </a:cubicBezTo>
                  <a:lnTo>
                    <a:pt x="6868" y="33086"/>
                  </a:lnTo>
                  <a:cubicBezTo>
                    <a:pt x="6868" y="33086"/>
                    <a:pt x="0" y="11754"/>
                    <a:pt x="8920" y="4038"/>
                  </a:cubicBezTo>
                  <a:cubicBezTo>
                    <a:pt x="11150" y="2108"/>
                    <a:pt x="13221" y="1188"/>
                    <a:pt x="15072" y="891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Shape 3925">
              <a:extLst>
                <a:ext uri="{FF2B5EF4-FFF2-40B4-BE49-F238E27FC236}">
                  <a16:creationId xmlns:a16="http://schemas.microsoft.com/office/drawing/2014/main" xmlns="" id="{5E52B0DB-8EBB-478A-AE5E-B8ECE599D658}"/>
                </a:ext>
              </a:extLst>
            </p:cNvPr>
            <p:cNvSpPr/>
            <p:nvPr/>
          </p:nvSpPr>
          <p:spPr>
            <a:xfrm>
              <a:off x="526861" y="1216785"/>
              <a:ext cx="47095" cy="49788"/>
            </a:xfrm>
            <a:custGeom>
              <a:avLst/>
              <a:gdLst/>
              <a:ahLst/>
              <a:cxnLst/>
              <a:rect l="0" t="0" r="0" b="0"/>
              <a:pathLst>
                <a:path w="47095" h="49788">
                  <a:moveTo>
                    <a:pt x="30615" y="1062"/>
                  </a:moveTo>
                  <a:cubicBezTo>
                    <a:pt x="33522" y="2122"/>
                    <a:pt x="32638" y="12254"/>
                    <a:pt x="30645" y="18935"/>
                  </a:cubicBezTo>
                  <a:cubicBezTo>
                    <a:pt x="37495" y="19503"/>
                    <a:pt x="47095" y="22390"/>
                    <a:pt x="47002" y="25527"/>
                  </a:cubicBezTo>
                  <a:cubicBezTo>
                    <a:pt x="46906" y="28664"/>
                    <a:pt x="37143" y="30938"/>
                    <a:pt x="30273" y="31073"/>
                  </a:cubicBezTo>
                  <a:cubicBezTo>
                    <a:pt x="31857" y="37866"/>
                    <a:pt x="32117" y="48035"/>
                    <a:pt x="29154" y="48909"/>
                  </a:cubicBezTo>
                  <a:cubicBezTo>
                    <a:pt x="26188" y="49788"/>
                    <a:pt x="21037" y="41061"/>
                    <a:pt x="18786" y="34467"/>
                  </a:cubicBezTo>
                  <a:cubicBezTo>
                    <a:pt x="12916" y="38098"/>
                    <a:pt x="3473" y="41490"/>
                    <a:pt x="1737" y="38900"/>
                  </a:cubicBezTo>
                  <a:cubicBezTo>
                    <a:pt x="0" y="36306"/>
                    <a:pt x="6578" y="28636"/>
                    <a:pt x="12057" y="24426"/>
                  </a:cubicBezTo>
                  <a:cubicBezTo>
                    <a:pt x="6845" y="19874"/>
                    <a:pt x="746" y="11806"/>
                    <a:pt x="2641" y="9327"/>
                  </a:cubicBezTo>
                  <a:cubicBezTo>
                    <a:pt x="4532" y="6849"/>
                    <a:pt x="13747" y="10834"/>
                    <a:pt x="19386" y="14822"/>
                  </a:cubicBezTo>
                  <a:cubicBezTo>
                    <a:pt x="22035" y="8384"/>
                    <a:pt x="27709" y="0"/>
                    <a:pt x="30615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1E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Shape 3926">
              <a:extLst>
                <a:ext uri="{FF2B5EF4-FFF2-40B4-BE49-F238E27FC236}">
                  <a16:creationId xmlns:a16="http://schemas.microsoft.com/office/drawing/2014/main" xmlns="" id="{8874ABCA-6720-4459-B511-2C544395FE36}"/>
                </a:ext>
              </a:extLst>
            </p:cNvPr>
            <p:cNvSpPr/>
            <p:nvPr/>
          </p:nvSpPr>
          <p:spPr>
            <a:xfrm>
              <a:off x="542498" y="1234935"/>
              <a:ext cx="12318" cy="12509"/>
            </a:xfrm>
            <a:custGeom>
              <a:avLst/>
              <a:gdLst/>
              <a:ahLst/>
              <a:cxnLst/>
              <a:rect l="0" t="0" r="0" b="0"/>
              <a:pathLst>
                <a:path w="12318" h="12509">
                  <a:moveTo>
                    <a:pt x="9503" y="1876"/>
                  </a:moveTo>
                  <a:cubicBezTo>
                    <a:pt x="11884" y="3754"/>
                    <a:pt x="12318" y="7231"/>
                    <a:pt x="10473" y="9652"/>
                  </a:cubicBezTo>
                  <a:cubicBezTo>
                    <a:pt x="8628" y="12066"/>
                    <a:pt x="5199" y="12509"/>
                    <a:pt x="2820" y="10633"/>
                  </a:cubicBezTo>
                  <a:cubicBezTo>
                    <a:pt x="436" y="8764"/>
                    <a:pt x="0" y="5280"/>
                    <a:pt x="1847" y="2863"/>
                  </a:cubicBezTo>
                  <a:cubicBezTo>
                    <a:pt x="3694" y="443"/>
                    <a:pt x="7119" y="0"/>
                    <a:pt x="9503" y="187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E7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Shape 3927">
              <a:extLst>
                <a:ext uri="{FF2B5EF4-FFF2-40B4-BE49-F238E27FC236}">
                  <a16:creationId xmlns:a16="http://schemas.microsoft.com/office/drawing/2014/main" xmlns="" id="{1E5D71F4-E98A-420C-9222-8CB0561166D8}"/>
                </a:ext>
              </a:extLst>
            </p:cNvPr>
            <p:cNvSpPr/>
            <p:nvPr/>
          </p:nvSpPr>
          <p:spPr>
            <a:xfrm>
              <a:off x="559946" y="1220636"/>
              <a:ext cx="34618" cy="35517"/>
            </a:xfrm>
            <a:custGeom>
              <a:avLst/>
              <a:gdLst/>
              <a:ahLst/>
              <a:cxnLst/>
              <a:rect l="0" t="0" r="0" b="0"/>
              <a:pathLst>
                <a:path w="34618" h="35517">
                  <a:moveTo>
                    <a:pt x="20031" y="424"/>
                  </a:moveTo>
                  <a:cubicBezTo>
                    <a:pt x="22211" y="848"/>
                    <a:pt x="22693" y="8142"/>
                    <a:pt x="22008" y="13109"/>
                  </a:cubicBezTo>
                  <a:cubicBezTo>
                    <a:pt x="26932" y="12743"/>
                    <a:pt x="34068" y="13707"/>
                    <a:pt x="34342" y="15944"/>
                  </a:cubicBezTo>
                  <a:cubicBezTo>
                    <a:pt x="34618" y="18182"/>
                    <a:pt x="27935" y="20899"/>
                    <a:pt x="23072" y="21773"/>
                  </a:cubicBezTo>
                  <a:cubicBezTo>
                    <a:pt x="24940" y="26415"/>
                    <a:pt x="26239" y="33604"/>
                    <a:pt x="24230" y="34561"/>
                  </a:cubicBezTo>
                  <a:cubicBezTo>
                    <a:pt x="22218" y="35517"/>
                    <a:pt x="17608" y="29904"/>
                    <a:pt x="15286" y="25478"/>
                  </a:cubicBezTo>
                  <a:cubicBezTo>
                    <a:pt x="11516" y="28717"/>
                    <a:pt x="5183" y="32195"/>
                    <a:pt x="3667" y="30546"/>
                  </a:cubicBezTo>
                  <a:cubicBezTo>
                    <a:pt x="2151" y="28902"/>
                    <a:pt x="5980" y="22714"/>
                    <a:pt x="9411" y="19104"/>
                  </a:cubicBezTo>
                  <a:cubicBezTo>
                    <a:pt x="5212" y="16463"/>
                    <a:pt x="0" y="11423"/>
                    <a:pt x="1071" y="9450"/>
                  </a:cubicBezTo>
                  <a:cubicBezTo>
                    <a:pt x="2144" y="7475"/>
                    <a:pt x="9124" y="9262"/>
                    <a:pt x="13565" y="11460"/>
                  </a:cubicBezTo>
                  <a:cubicBezTo>
                    <a:pt x="14741" y="6589"/>
                    <a:pt x="17850" y="0"/>
                    <a:pt x="20031" y="4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Shape 3928">
              <a:extLst>
                <a:ext uri="{FF2B5EF4-FFF2-40B4-BE49-F238E27FC236}">
                  <a16:creationId xmlns:a16="http://schemas.microsoft.com/office/drawing/2014/main" xmlns="" id="{44063B74-7E79-44ED-91C8-AC6EF810D130}"/>
                </a:ext>
              </a:extLst>
            </p:cNvPr>
            <p:cNvSpPr/>
            <p:nvPr/>
          </p:nvSpPr>
          <p:spPr>
            <a:xfrm>
              <a:off x="571791" y="1234080"/>
              <a:ext cx="8960" cy="9098"/>
            </a:xfrm>
            <a:custGeom>
              <a:avLst/>
              <a:gdLst/>
              <a:ahLst/>
              <a:cxnLst/>
              <a:rect l="0" t="0" r="0" b="0"/>
              <a:pathLst>
                <a:path w="8960" h="9098">
                  <a:moveTo>
                    <a:pt x="6372" y="1062"/>
                  </a:moveTo>
                  <a:cubicBezTo>
                    <a:pt x="8270" y="2124"/>
                    <a:pt x="8960" y="4547"/>
                    <a:pt x="7912" y="6471"/>
                  </a:cubicBezTo>
                  <a:cubicBezTo>
                    <a:pt x="6865" y="8398"/>
                    <a:pt x="4482" y="9098"/>
                    <a:pt x="2585" y="8034"/>
                  </a:cubicBezTo>
                  <a:cubicBezTo>
                    <a:pt x="689" y="6974"/>
                    <a:pt x="0" y="4552"/>
                    <a:pt x="1046" y="2625"/>
                  </a:cubicBezTo>
                  <a:cubicBezTo>
                    <a:pt x="2091" y="698"/>
                    <a:pt x="4477" y="0"/>
                    <a:pt x="6372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1D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Shape 3929">
              <a:extLst>
                <a:ext uri="{FF2B5EF4-FFF2-40B4-BE49-F238E27FC236}">
                  <a16:creationId xmlns:a16="http://schemas.microsoft.com/office/drawing/2014/main" xmlns="" id="{7C6FC2E1-DC70-4848-B547-F9ADBAD93318}"/>
                </a:ext>
              </a:extLst>
            </p:cNvPr>
            <p:cNvSpPr/>
            <p:nvPr/>
          </p:nvSpPr>
          <p:spPr>
            <a:xfrm>
              <a:off x="577006" y="1222432"/>
              <a:ext cx="46376" cy="49213"/>
            </a:xfrm>
            <a:custGeom>
              <a:avLst/>
              <a:gdLst/>
              <a:ahLst/>
              <a:cxnLst/>
              <a:rect l="0" t="0" r="0" b="0"/>
              <a:pathLst>
                <a:path w="46376" h="49213">
                  <a:moveTo>
                    <a:pt x="16533" y="1013"/>
                  </a:moveTo>
                  <a:cubicBezTo>
                    <a:pt x="19416" y="0"/>
                    <a:pt x="24926" y="8348"/>
                    <a:pt x="27469" y="14743"/>
                  </a:cubicBezTo>
                  <a:cubicBezTo>
                    <a:pt x="33088" y="10869"/>
                    <a:pt x="42239" y="7044"/>
                    <a:pt x="44079" y="9515"/>
                  </a:cubicBezTo>
                  <a:cubicBezTo>
                    <a:pt x="45920" y="11986"/>
                    <a:pt x="39801" y="19888"/>
                    <a:pt x="34600" y="24321"/>
                  </a:cubicBezTo>
                  <a:cubicBezTo>
                    <a:pt x="39965" y="28548"/>
                    <a:pt x="46376" y="36206"/>
                    <a:pt x="44630" y="38746"/>
                  </a:cubicBezTo>
                  <a:cubicBezTo>
                    <a:pt x="42883" y="41288"/>
                    <a:pt x="33593" y="37819"/>
                    <a:pt x="27835" y="34165"/>
                  </a:cubicBezTo>
                  <a:cubicBezTo>
                    <a:pt x="25533" y="40653"/>
                    <a:pt x="20343" y="49213"/>
                    <a:pt x="17423" y="48310"/>
                  </a:cubicBezTo>
                  <a:cubicBezTo>
                    <a:pt x="14503" y="47409"/>
                    <a:pt x="14880" y="37365"/>
                    <a:pt x="16524" y="30673"/>
                  </a:cubicBezTo>
                  <a:cubicBezTo>
                    <a:pt x="9736" y="30456"/>
                    <a:pt x="117" y="28088"/>
                    <a:pt x="57" y="24988"/>
                  </a:cubicBezTo>
                  <a:cubicBezTo>
                    <a:pt x="0" y="21891"/>
                    <a:pt x="9521" y="19153"/>
                    <a:pt x="16297" y="18671"/>
                  </a:cubicBezTo>
                  <a:cubicBezTo>
                    <a:pt x="14403" y="12047"/>
                    <a:pt x="13649" y="2026"/>
                    <a:pt x="16533" y="10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2" name="Shape 3930">
              <a:extLst>
                <a:ext uri="{FF2B5EF4-FFF2-40B4-BE49-F238E27FC236}">
                  <a16:creationId xmlns:a16="http://schemas.microsoft.com/office/drawing/2014/main" xmlns="" id="{8C8DA229-776F-479F-B417-77E0B40E8A68}"/>
                </a:ext>
              </a:extLst>
            </p:cNvPr>
            <p:cNvSpPr/>
            <p:nvPr/>
          </p:nvSpPr>
          <p:spPr>
            <a:xfrm>
              <a:off x="595306" y="1240267"/>
              <a:ext cx="12140" cy="12327"/>
            </a:xfrm>
            <a:custGeom>
              <a:avLst/>
              <a:gdLst/>
              <a:ahLst/>
              <a:cxnLst/>
              <a:rect l="0" t="0" r="0" b="0"/>
              <a:pathLst>
                <a:path w="12140" h="12327">
                  <a:moveTo>
                    <a:pt x="4306" y="988"/>
                  </a:moveTo>
                  <a:cubicBezTo>
                    <a:pt x="7119" y="0"/>
                    <a:pt x="10190" y="1514"/>
                    <a:pt x="11165" y="4373"/>
                  </a:cubicBezTo>
                  <a:cubicBezTo>
                    <a:pt x="12140" y="7229"/>
                    <a:pt x="10647" y="10347"/>
                    <a:pt x="7834" y="11337"/>
                  </a:cubicBezTo>
                  <a:cubicBezTo>
                    <a:pt x="5021" y="12327"/>
                    <a:pt x="1948" y="10811"/>
                    <a:pt x="975" y="7955"/>
                  </a:cubicBezTo>
                  <a:cubicBezTo>
                    <a:pt x="0" y="5096"/>
                    <a:pt x="1491" y="1977"/>
                    <a:pt x="4306" y="98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Shape 3931">
              <a:extLst>
                <a:ext uri="{FF2B5EF4-FFF2-40B4-BE49-F238E27FC236}">
                  <a16:creationId xmlns:a16="http://schemas.microsoft.com/office/drawing/2014/main" xmlns="" id="{767195AA-DD97-4FCB-A842-D909C87DC49C}"/>
                </a:ext>
              </a:extLst>
            </p:cNvPr>
            <p:cNvSpPr/>
            <p:nvPr/>
          </p:nvSpPr>
          <p:spPr>
            <a:xfrm>
              <a:off x="500983" y="1237266"/>
              <a:ext cx="41431" cy="42334"/>
            </a:xfrm>
            <a:custGeom>
              <a:avLst/>
              <a:gdLst/>
              <a:ahLst/>
              <a:cxnLst/>
              <a:rect l="0" t="0" r="0" b="0"/>
              <a:pathLst>
                <a:path w="41431" h="42334">
                  <a:moveTo>
                    <a:pt x="23738" y="474"/>
                  </a:moveTo>
                  <a:cubicBezTo>
                    <a:pt x="26348" y="946"/>
                    <a:pt x="27037" y="9645"/>
                    <a:pt x="26298" y="15585"/>
                  </a:cubicBezTo>
                  <a:cubicBezTo>
                    <a:pt x="32172" y="15063"/>
                    <a:pt x="40704" y="16102"/>
                    <a:pt x="41068" y="18769"/>
                  </a:cubicBezTo>
                  <a:cubicBezTo>
                    <a:pt x="41431" y="21435"/>
                    <a:pt x="33496" y="24790"/>
                    <a:pt x="27704" y="25909"/>
                  </a:cubicBezTo>
                  <a:cubicBezTo>
                    <a:pt x="30008" y="31423"/>
                    <a:pt x="31672" y="39983"/>
                    <a:pt x="29289" y="41159"/>
                  </a:cubicBezTo>
                  <a:cubicBezTo>
                    <a:pt x="26903" y="42334"/>
                    <a:pt x="21309" y="35708"/>
                    <a:pt x="18471" y="30459"/>
                  </a:cubicBezTo>
                  <a:cubicBezTo>
                    <a:pt x="14019" y="34386"/>
                    <a:pt x="6514" y="38640"/>
                    <a:pt x="4678" y="36700"/>
                  </a:cubicBezTo>
                  <a:cubicBezTo>
                    <a:pt x="2840" y="34759"/>
                    <a:pt x="7317" y="27312"/>
                    <a:pt x="11354" y="22947"/>
                  </a:cubicBezTo>
                  <a:cubicBezTo>
                    <a:pt x="6302" y="19863"/>
                    <a:pt x="0" y="13930"/>
                    <a:pt x="1249" y="11556"/>
                  </a:cubicBezTo>
                  <a:cubicBezTo>
                    <a:pt x="2498" y="9182"/>
                    <a:pt x="10856" y="11203"/>
                    <a:pt x="16192" y="13751"/>
                  </a:cubicBezTo>
                  <a:cubicBezTo>
                    <a:pt x="17521" y="7920"/>
                    <a:pt x="21131" y="0"/>
                    <a:pt x="23738" y="47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E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Shape 3932">
              <a:extLst>
                <a:ext uri="{FF2B5EF4-FFF2-40B4-BE49-F238E27FC236}">
                  <a16:creationId xmlns:a16="http://schemas.microsoft.com/office/drawing/2014/main" xmlns="" id="{6B2CA725-B109-48F9-AA70-A9A97224C653}"/>
                </a:ext>
              </a:extLst>
            </p:cNvPr>
            <p:cNvSpPr/>
            <p:nvPr/>
          </p:nvSpPr>
          <p:spPr>
            <a:xfrm>
              <a:off x="516007" y="1253389"/>
              <a:ext cx="10126" cy="10280"/>
            </a:xfrm>
            <a:custGeom>
              <a:avLst/>
              <a:gdLst/>
              <a:ahLst/>
              <a:cxnLst/>
              <a:rect l="0" t="0" r="0" b="0"/>
              <a:pathLst>
                <a:path w="10126" h="10280">
                  <a:moveTo>
                    <a:pt x="5884" y="459"/>
                  </a:moveTo>
                  <a:cubicBezTo>
                    <a:pt x="8429" y="920"/>
                    <a:pt x="10126" y="3390"/>
                    <a:pt x="9672" y="5975"/>
                  </a:cubicBezTo>
                  <a:cubicBezTo>
                    <a:pt x="9217" y="8560"/>
                    <a:pt x="6786" y="10280"/>
                    <a:pt x="4240" y="9819"/>
                  </a:cubicBezTo>
                  <a:cubicBezTo>
                    <a:pt x="1694" y="9358"/>
                    <a:pt x="0" y="6890"/>
                    <a:pt x="454" y="4305"/>
                  </a:cubicBezTo>
                  <a:cubicBezTo>
                    <a:pt x="908" y="1720"/>
                    <a:pt x="3340" y="0"/>
                    <a:pt x="5884" y="4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Shape 3933">
              <a:extLst>
                <a:ext uri="{FF2B5EF4-FFF2-40B4-BE49-F238E27FC236}">
                  <a16:creationId xmlns:a16="http://schemas.microsoft.com/office/drawing/2014/main" xmlns="" id="{CD87DA83-200B-436A-88E9-EA15614A4E60}"/>
                </a:ext>
              </a:extLst>
            </p:cNvPr>
            <p:cNvSpPr/>
            <p:nvPr/>
          </p:nvSpPr>
          <p:spPr>
            <a:xfrm>
              <a:off x="622253" y="1278534"/>
              <a:ext cx="27220" cy="48334"/>
            </a:xfrm>
            <a:custGeom>
              <a:avLst/>
              <a:gdLst/>
              <a:ahLst/>
              <a:cxnLst/>
              <a:rect l="0" t="0" r="0" b="0"/>
              <a:pathLst>
                <a:path w="27220" h="48334">
                  <a:moveTo>
                    <a:pt x="27220" y="0"/>
                  </a:moveTo>
                  <a:cubicBezTo>
                    <a:pt x="27220" y="0"/>
                    <a:pt x="24218" y="3542"/>
                    <a:pt x="18935" y="11692"/>
                  </a:cubicBezTo>
                  <a:cubicBezTo>
                    <a:pt x="12640" y="21404"/>
                    <a:pt x="4217" y="45322"/>
                    <a:pt x="3251" y="47870"/>
                  </a:cubicBezTo>
                  <a:cubicBezTo>
                    <a:pt x="3073" y="48334"/>
                    <a:pt x="0" y="47771"/>
                    <a:pt x="130" y="47291"/>
                  </a:cubicBezTo>
                  <a:cubicBezTo>
                    <a:pt x="397" y="46301"/>
                    <a:pt x="1100" y="43312"/>
                    <a:pt x="1632" y="42018"/>
                  </a:cubicBezTo>
                  <a:cubicBezTo>
                    <a:pt x="17651" y="3070"/>
                    <a:pt x="27220" y="0"/>
                    <a:pt x="2722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Shape 3934">
              <a:extLst>
                <a:ext uri="{FF2B5EF4-FFF2-40B4-BE49-F238E27FC236}">
                  <a16:creationId xmlns:a16="http://schemas.microsoft.com/office/drawing/2014/main" xmlns="" id="{1BF7A5D4-3494-44B5-B8EF-FD3E5BC3C1C6}"/>
                </a:ext>
              </a:extLst>
            </p:cNvPr>
            <p:cNvSpPr/>
            <p:nvPr/>
          </p:nvSpPr>
          <p:spPr>
            <a:xfrm>
              <a:off x="637755" y="1278643"/>
              <a:ext cx="2740" cy="14395"/>
            </a:xfrm>
            <a:custGeom>
              <a:avLst/>
              <a:gdLst/>
              <a:ahLst/>
              <a:cxnLst/>
              <a:rect l="0" t="0" r="0" b="0"/>
              <a:pathLst>
                <a:path w="2740" h="14395">
                  <a:moveTo>
                    <a:pt x="0" y="0"/>
                  </a:moveTo>
                  <a:cubicBezTo>
                    <a:pt x="0" y="0"/>
                    <a:pt x="2740" y="5956"/>
                    <a:pt x="2210" y="13422"/>
                  </a:cubicBezTo>
                  <a:cubicBezTo>
                    <a:pt x="1952" y="13753"/>
                    <a:pt x="1272" y="14084"/>
                    <a:pt x="977" y="14395"/>
                  </a:cubicBezTo>
                  <a:cubicBezTo>
                    <a:pt x="1098" y="13014"/>
                    <a:pt x="1552" y="11472"/>
                    <a:pt x="1470" y="10030"/>
                  </a:cubicBezTo>
                  <a:cubicBezTo>
                    <a:pt x="1082" y="3250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Shape 3935">
              <a:extLst>
                <a:ext uri="{FF2B5EF4-FFF2-40B4-BE49-F238E27FC236}">
                  <a16:creationId xmlns:a16="http://schemas.microsoft.com/office/drawing/2014/main" xmlns="" id="{E0C1C78D-9EF4-482B-A323-20D7F749E6E2}"/>
                </a:ext>
              </a:extLst>
            </p:cNvPr>
            <p:cNvSpPr/>
            <p:nvPr/>
          </p:nvSpPr>
          <p:spPr>
            <a:xfrm>
              <a:off x="636545" y="1290557"/>
              <a:ext cx="6681" cy="7424"/>
            </a:xfrm>
            <a:custGeom>
              <a:avLst/>
              <a:gdLst/>
              <a:ahLst/>
              <a:cxnLst/>
              <a:rect l="0" t="0" r="0" b="0"/>
              <a:pathLst>
                <a:path w="6681" h="7424">
                  <a:moveTo>
                    <a:pt x="6245" y="0"/>
                  </a:moveTo>
                  <a:cubicBezTo>
                    <a:pt x="6379" y="136"/>
                    <a:pt x="6523" y="262"/>
                    <a:pt x="6681" y="378"/>
                  </a:cubicBezTo>
                  <a:cubicBezTo>
                    <a:pt x="5893" y="969"/>
                    <a:pt x="4996" y="1704"/>
                    <a:pt x="4005" y="2620"/>
                  </a:cubicBezTo>
                  <a:cubicBezTo>
                    <a:pt x="3247" y="3320"/>
                    <a:pt x="653" y="6628"/>
                    <a:pt x="87" y="7424"/>
                  </a:cubicBezTo>
                  <a:cubicBezTo>
                    <a:pt x="0" y="7081"/>
                    <a:pt x="1836" y="4264"/>
                    <a:pt x="1788" y="3930"/>
                  </a:cubicBezTo>
                  <a:cubicBezTo>
                    <a:pt x="3110" y="2159"/>
                    <a:pt x="4768" y="886"/>
                    <a:pt x="624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Shape 3936">
              <a:extLst>
                <a:ext uri="{FF2B5EF4-FFF2-40B4-BE49-F238E27FC236}">
                  <a16:creationId xmlns:a16="http://schemas.microsoft.com/office/drawing/2014/main" xmlns="" id="{55A55F72-F326-47EE-AA6D-76144A811EFF}"/>
                </a:ext>
              </a:extLst>
            </p:cNvPr>
            <p:cNvSpPr/>
            <p:nvPr/>
          </p:nvSpPr>
          <p:spPr>
            <a:xfrm>
              <a:off x="630488" y="1269967"/>
              <a:ext cx="14994" cy="15754"/>
            </a:xfrm>
            <a:custGeom>
              <a:avLst/>
              <a:gdLst/>
              <a:ahLst/>
              <a:cxnLst/>
              <a:rect l="0" t="0" r="0" b="0"/>
              <a:pathLst>
                <a:path w="14994" h="15754">
                  <a:moveTo>
                    <a:pt x="4505" y="1224"/>
                  </a:moveTo>
                  <a:cubicBezTo>
                    <a:pt x="5961" y="0"/>
                    <a:pt x="6836" y="4150"/>
                    <a:pt x="7110" y="6165"/>
                  </a:cubicBezTo>
                  <a:cubicBezTo>
                    <a:pt x="7110" y="6165"/>
                    <a:pt x="8007" y="3413"/>
                    <a:pt x="9117" y="3661"/>
                  </a:cubicBezTo>
                  <a:cubicBezTo>
                    <a:pt x="10229" y="3909"/>
                    <a:pt x="8914" y="6819"/>
                    <a:pt x="8491" y="8927"/>
                  </a:cubicBezTo>
                  <a:cubicBezTo>
                    <a:pt x="8069" y="11037"/>
                    <a:pt x="8731" y="12541"/>
                    <a:pt x="8731" y="12541"/>
                  </a:cubicBezTo>
                  <a:cubicBezTo>
                    <a:pt x="8731" y="12541"/>
                    <a:pt x="9377" y="12031"/>
                    <a:pt x="9487" y="9902"/>
                  </a:cubicBezTo>
                  <a:cubicBezTo>
                    <a:pt x="9599" y="7774"/>
                    <a:pt x="9879" y="6835"/>
                    <a:pt x="10368" y="7046"/>
                  </a:cubicBezTo>
                  <a:cubicBezTo>
                    <a:pt x="10857" y="7255"/>
                    <a:pt x="11571" y="8917"/>
                    <a:pt x="10788" y="10693"/>
                  </a:cubicBezTo>
                  <a:cubicBezTo>
                    <a:pt x="10788" y="10693"/>
                    <a:pt x="12097" y="7382"/>
                    <a:pt x="13612" y="7572"/>
                  </a:cubicBezTo>
                  <a:cubicBezTo>
                    <a:pt x="14994" y="7744"/>
                    <a:pt x="12815" y="10438"/>
                    <a:pt x="11742" y="11486"/>
                  </a:cubicBezTo>
                  <a:cubicBezTo>
                    <a:pt x="12162" y="11150"/>
                    <a:pt x="12976" y="10684"/>
                    <a:pt x="13658" y="11437"/>
                  </a:cubicBezTo>
                  <a:cubicBezTo>
                    <a:pt x="14622" y="12504"/>
                    <a:pt x="12185" y="12861"/>
                    <a:pt x="10841" y="13610"/>
                  </a:cubicBezTo>
                  <a:cubicBezTo>
                    <a:pt x="9498" y="14361"/>
                    <a:pt x="8790" y="15754"/>
                    <a:pt x="8790" y="15754"/>
                  </a:cubicBezTo>
                  <a:cubicBezTo>
                    <a:pt x="8010" y="14584"/>
                    <a:pt x="6669" y="13751"/>
                    <a:pt x="5240" y="13598"/>
                  </a:cubicBezTo>
                  <a:cubicBezTo>
                    <a:pt x="4649" y="13533"/>
                    <a:pt x="4005" y="13543"/>
                    <a:pt x="3363" y="13686"/>
                  </a:cubicBezTo>
                  <a:cubicBezTo>
                    <a:pt x="1455" y="14118"/>
                    <a:pt x="1770" y="12429"/>
                    <a:pt x="3751" y="12422"/>
                  </a:cubicBezTo>
                  <a:cubicBezTo>
                    <a:pt x="2301" y="12188"/>
                    <a:pt x="0" y="11657"/>
                    <a:pt x="471" y="10684"/>
                  </a:cubicBezTo>
                  <a:cubicBezTo>
                    <a:pt x="1151" y="9285"/>
                    <a:pt x="4258" y="11533"/>
                    <a:pt x="4258" y="11533"/>
                  </a:cubicBezTo>
                  <a:cubicBezTo>
                    <a:pt x="4258" y="11533"/>
                    <a:pt x="2101" y="9448"/>
                    <a:pt x="3226" y="8599"/>
                  </a:cubicBezTo>
                  <a:cubicBezTo>
                    <a:pt x="4356" y="7751"/>
                    <a:pt x="4998" y="10499"/>
                    <a:pt x="5587" y="11282"/>
                  </a:cubicBezTo>
                  <a:cubicBezTo>
                    <a:pt x="6178" y="12064"/>
                    <a:pt x="7128" y="12226"/>
                    <a:pt x="7128" y="12226"/>
                  </a:cubicBezTo>
                  <a:cubicBezTo>
                    <a:pt x="7128" y="12226"/>
                    <a:pt x="5235" y="7547"/>
                    <a:pt x="3130" y="7025"/>
                  </a:cubicBezTo>
                  <a:cubicBezTo>
                    <a:pt x="1025" y="6503"/>
                    <a:pt x="1053" y="4356"/>
                    <a:pt x="3041" y="4901"/>
                  </a:cubicBezTo>
                  <a:cubicBezTo>
                    <a:pt x="4507" y="5305"/>
                    <a:pt x="5281" y="6286"/>
                    <a:pt x="5589" y="6775"/>
                  </a:cubicBezTo>
                  <a:cubicBezTo>
                    <a:pt x="5030" y="5750"/>
                    <a:pt x="3267" y="2265"/>
                    <a:pt x="4505" y="12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Shape 3937">
              <a:extLst>
                <a:ext uri="{FF2B5EF4-FFF2-40B4-BE49-F238E27FC236}">
                  <a16:creationId xmlns:a16="http://schemas.microsoft.com/office/drawing/2014/main" xmlns="" id="{87628585-298B-4594-A5B8-565676929C9A}"/>
                </a:ext>
              </a:extLst>
            </p:cNvPr>
            <p:cNvSpPr/>
            <p:nvPr/>
          </p:nvSpPr>
          <p:spPr>
            <a:xfrm>
              <a:off x="640790" y="1282087"/>
              <a:ext cx="15304" cy="14801"/>
            </a:xfrm>
            <a:custGeom>
              <a:avLst/>
              <a:gdLst/>
              <a:ahLst/>
              <a:cxnLst/>
              <a:rect l="0" t="0" r="0" b="0"/>
              <a:pathLst>
                <a:path w="15304" h="14801">
                  <a:moveTo>
                    <a:pt x="4635" y="1027"/>
                  </a:moveTo>
                  <a:cubicBezTo>
                    <a:pt x="5678" y="2156"/>
                    <a:pt x="3740" y="5166"/>
                    <a:pt x="3740" y="5166"/>
                  </a:cubicBezTo>
                  <a:cubicBezTo>
                    <a:pt x="4733" y="3484"/>
                    <a:pt x="6509" y="3093"/>
                    <a:pt x="6966" y="3369"/>
                  </a:cubicBezTo>
                  <a:cubicBezTo>
                    <a:pt x="7425" y="3645"/>
                    <a:pt x="6824" y="4426"/>
                    <a:pt x="5151" y="5763"/>
                  </a:cubicBezTo>
                  <a:cubicBezTo>
                    <a:pt x="3480" y="7103"/>
                    <a:pt x="3390" y="8142"/>
                    <a:pt x="3390" y="8142"/>
                  </a:cubicBezTo>
                  <a:cubicBezTo>
                    <a:pt x="3390" y="8142"/>
                    <a:pt x="5057" y="7588"/>
                    <a:pt x="6532" y="6007"/>
                  </a:cubicBezTo>
                  <a:cubicBezTo>
                    <a:pt x="8005" y="4426"/>
                    <a:pt x="9608" y="1643"/>
                    <a:pt x="10464" y="2406"/>
                  </a:cubicBezTo>
                  <a:cubicBezTo>
                    <a:pt x="11318" y="3166"/>
                    <a:pt x="9599" y="5515"/>
                    <a:pt x="9599" y="5515"/>
                  </a:cubicBezTo>
                  <a:cubicBezTo>
                    <a:pt x="11402" y="4558"/>
                    <a:pt x="15304" y="2838"/>
                    <a:pt x="15158" y="4745"/>
                  </a:cubicBezTo>
                  <a:cubicBezTo>
                    <a:pt x="15035" y="6369"/>
                    <a:pt x="11156" y="6972"/>
                    <a:pt x="9991" y="7115"/>
                  </a:cubicBezTo>
                  <a:cubicBezTo>
                    <a:pt x="10571" y="7080"/>
                    <a:pt x="11827" y="7138"/>
                    <a:pt x="13014" y="8100"/>
                  </a:cubicBezTo>
                  <a:cubicBezTo>
                    <a:pt x="14626" y="9403"/>
                    <a:pt x="12889" y="10686"/>
                    <a:pt x="11229" y="9272"/>
                  </a:cubicBezTo>
                  <a:cubicBezTo>
                    <a:pt x="9569" y="7857"/>
                    <a:pt x="4637" y="9054"/>
                    <a:pt x="4637" y="9054"/>
                  </a:cubicBezTo>
                  <a:cubicBezTo>
                    <a:pt x="4637" y="9054"/>
                    <a:pt x="5327" y="9735"/>
                    <a:pt x="6311" y="9758"/>
                  </a:cubicBezTo>
                  <a:cubicBezTo>
                    <a:pt x="7297" y="9782"/>
                    <a:pt x="9918" y="8696"/>
                    <a:pt x="9886" y="10116"/>
                  </a:cubicBezTo>
                  <a:cubicBezTo>
                    <a:pt x="9854" y="11532"/>
                    <a:pt x="6886" y="10994"/>
                    <a:pt x="6886" y="10994"/>
                  </a:cubicBezTo>
                  <a:cubicBezTo>
                    <a:pt x="6886" y="10994"/>
                    <a:pt x="10544" y="12214"/>
                    <a:pt x="9802" y="13588"/>
                  </a:cubicBezTo>
                  <a:cubicBezTo>
                    <a:pt x="9284" y="14546"/>
                    <a:pt x="7498" y="12977"/>
                    <a:pt x="6457" y="11929"/>
                  </a:cubicBezTo>
                  <a:cubicBezTo>
                    <a:pt x="7612" y="13551"/>
                    <a:pt x="6420" y="14801"/>
                    <a:pt x="5653" y="12988"/>
                  </a:cubicBezTo>
                  <a:cubicBezTo>
                    <a:pt x="5395" y="12378"/>
                    <a:pt x="5021" y="11847"/>
                    <a:pt x="4623" y="11400"/>
                  </a:cubicBezTo>
                  <a:cubicBezTo>
                    <a:pt x="3660" y="10324"/>
                    <a:pt x="2048" y="9675"/>
                    <a:pt x="635" y="9721"/>
                  </a:cubicBezTo>
                  <a:cubicBezTo>
                    <a:pt x="635" y="9721"/>
                    <a:pt x="1502" y="8369"/>
                    <a:pt x="1329" y="6832"/>
                  </a:cubicBezTo>
                  <a:cubicBezTo>
                    <a:pt x="1153" y="5295"/>
                    <a:pt x="0" y="2351"/>
                    <a:pt x="1402" y="2256"/>
                  </a:cubicBezTo>
                  <a:cubicBezTo>
                    <a:pt x="1856" y="2225"/>
                    <a:pt x="2534" y="3503"/>
                    <a:pt x="2502" y="4043"/>
                  </a:cubicBezTo>
                  <a:cubicBezTo>
                    <a:pt x="2731" y="2553"/>
                    <a:pt x="3683" y="0"/>
                    <a:pt x="4635" y="102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Shape 3938">
              <a:extLst>
                <a:ext uri="{FF2B5EF4-FFF2-40B4-BE49-F238E27FC236}">
                  <a16:creationId xmlns:a16="http://schemas.microsoft.com/office/drawing/2014/main" xmlns="" id="{C959954A-EA52-4B56-8C6A-03BB3ECE767F}"/>
                </a:ext>
              </a:extLst>
            </p:cNvPr>
            <p:cNvSpPr/>
            <p:nvPr/>
          </p:nvSpPr>
          <p:spPr>
            <a:xfrm>
              <a:off x="641319" y="1270773"/>
              <a:ext cx="16366" cy="14319"/>
            </a:xfrm>
            <a:custGeom>
              <a:avLst/>
              <a:gdLst/>
              <a:ahLst/>
              <a:cxnLst/>
              <a:rect l="0" t="0" r="0" b="0"/>
              <a:pathLst>
                <a:path w="16366" h="14319">
                  <a:moveTo>
                    <a:pt x="14140" y="958"/>
                  </a:moveTo>
                  <a:cubicBezTo>
                    <a:pt x="16366" y="1412"/>
                    <a:pt x="13220" y="4206"/>
                    <a:pt x="11576" y="5449"/>
                  </a:cubicBezTo>
                  <a:cubicBezTo>
                    <a:pt x="11576" y="5449"/>
                    <a:pt x="14781" y="4697"/>
                    <a:pt x="15393" y="5655"/>
                  </a:cubicBezTo>
                  <a:cubicBezTo>
                    <a:pt x="16005" y="6610"/>
                    <a:pt x="12341" y="7130"/>
                    <a:pt x="10087" y="7904"/>
                  </a:cubicBezTo>
                  <a:cubicBezTo>
                    <a:pt x="7834" y="8676"/>
                    <a:pt x="6694" y="9926"/>
                    <a:pt x="6694" y="9926"/>
                  </a:cubicBezTo>
                  <a:cubicBezTo>
                    <a:pt x="6694" y="9926"/>
                    <a:pt x="7909" y="10164"/>
                    <a:pt x="9946" y="9149"/>
                  </a:cubicBezTo>
                  <a:cubicBezTo>
                    <a:pt x="11982" y="8134"/>
                    <a:pt x="13055" y="7860"/>
                    <a:pt x="13233" y="8333"/>
                  </a:cubicBezTo>
                  <a:cubicBezTo>
                    <a:pt x="13409" y="8806"/>
                    <a:pt x="12425" y="10195"/>
                    <a:pt x="10204" y="10529"/>
                  </a:cubicBezTo>
                  <a:cubicBezTo>
                    <a:pt x="10204" y="10529"/>
                    <a:pt x="14229" y="9794"/>
                    <a:pt x="15204" y="11025"/>
                  </a:cubicBezTo>
                  <a:cubicBezTo>
                    <a:pt x="16087" y="12143"/>
                    <a:pt x="11969" y="11905"/>
                    <a:pt x="10194" y="11648"/>
                  </a:cubicBezTo>
                  <a:cubicBezTo>
                    <a:pt x="10825" y="11788"/>
                    <a:pt x="11866" y="12154"/>
                    <a:pt x="11690" y="13051"/>
                  </a:cubicBezTo>
                  <a:cubicBezTo>
                    <a:pt x="11441" y="14319"/>
                    <a:pt x="9272" y="12687"/>
                    <a:pt x="7567" y="12071"/>
                  </a:cubicBezTo>
                  <a:cubicBezTo>
                    <a:pt x="5863" y="11456"/>
                    <a:pt x="4048" y="11648"/>
                    <a:pt x="4048" y="11648"/>
                  </a:cubicBezTo>
                  <a:cubicBezTo>
                    <a:pt x="4532" y="10461"/>
                    <a:pt x="4283" y="9033"/>
                    <a:pt x="3343" y="7888"/>
                  </a:cubicBezTo>
                  <a:cubicBezTo>
                    <a:pt x="2952" y="7415"/>
                    <a:pt x="2459" y="6940"/>
                    <a:pt x="1843" y="6536"/>
                  </a:cubicBezTo>
                  <a:cubicBezTo>
                    <a:pt x="0" y="5333"/>
                    <a:pt x="1790" y="4700"/>
                    <a:pt x="3295" y="6172"/>
                  </a:cubicBezTo>
                  <a:cubicBezTo>
                    <a:pt x="2413" y="4969"/>
                    <a:pt x="1160" y="2980"/>
                    <a:pt x="2409" y="2831"/>
                  </a:cubicBezTo>
                  <a:cubicBezTo>
                    <a:pt x="4208" y="2615"/>
                    <a:pt x="4494" y="6091"/>
                    <a:pt x="4494" y="6091"/>
                  </a:cubicBezTo>
                  <a:cubicBezTo>
                    <a:pt x="4494" y="6091"/>
                    <a:pt x="4776" y="3408"/>
                    <a:pt x="6407" y="3810"/>
                  </a:cubicBezTo>
                  <a:cubicBezTo>
                    <a:pt x="8039" y="4213"/>
                    <a:pt x="6003" y="6110"/>
                    <a:pt x="5733" y="6954"/>
                  </a:cubicBezTo>
                  <a:cubicBezTo>
                    <a:pt x="5459" y="7800"/>
                    <a:pt x="6028" y="8590"/>
                    <a:pt x="6028" y="8590"/>
                  </a:cubicBezTo>
                  <a:cubicBezTo>
                    <a:pt x="6028" y="8590"/>
                    <a:pt x="8891" y="4763"/>
                    <a:pt x="7779" y="2926"/>
                  </a:cubicBezTo>
                  <a:cubicBezTo>
                    <a:pt x="6665" y="1088"/>
                    <a:pt x="8656" y="0"/>
                    <a:pt x="9658" y="1765"/>
                  </a:cubicBezTo>
                  <a:cubicBezTo>
                    <a:pt x="10398" y="3065"/>
                    <a:pt x="10083" y="4148"/>
                    <a:pt x="9866" y="4628"/>
                  </a:cubicBezTo>
                  <a:cubicBezTo>
                    <a:pt x="10384" y="3684"/>
                    <a:pt x="12249" y="573"/>
                    <a:pt x="14140" y="9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1" name="Shape 3939">
              <a:extLst>
                <a:ext uri="{FF2B5EF4-FFF2-40B4-BE49-F238E27FC236}">
                  <a16:creationId xmlns:a16="http://schemas.microsoft.com/office/drawing/2014/main" xmlns="" id="{978C1465-0F80-4A45-B659-A3DA05FF7830}"/>
                </a:ext>
              </a:extLst>
            </p:cNvPr>
            <p:cNvSpPr/>
            <p:nvPr/>
          </p:nvSpPr>
          <p:spPr>
            <a:xfrm>
              <a:off x="619816" y="1286249"/>
              <a:ext cx="8699" cy="41284"/>
            </a:xfrm>
            <a:custGeom>
              <a:avLst/>
              <a:gdLst/>
              <a:ahLst/>
              <a:cxnLst/>
              <a:rect l="0" t="0" r="0" b="0"/>
              <a:pathLst>
                <a:path w="8699" h="41284">
                  <a:moveTo>
                    <a:pt x="4244" y="0"/>
                  </a:moveTo>
                  <a:cubicBezTo>
                    <a:pt x="4244" y="0"/>
                    <a:pt x="8699" y="8977"/>
                    <a:pt x="3897" y="38791"/>
                  </a:cubicBezTo>
                  <a:cubicBezTo>
                    <a:pt x="3699" y="40027"/>
                    <a:pt x="3680" y="39994"/>
                    <a:pt x="3425" y="40861"/>
                  </a:cubicBezTo>
                  <a:cubicBezTo>
                    <a:pt x="3301" y="41284"/>
                    <a:pt x="0" y="40296"/>
                    <a:pt x="82" y="39862"/>
                  </a:cubicBezTo>
                  <a:cubicBezTo>
                    <a:pt x="539" y="37472"/>
                    <a:pt x="3329" y="25297"/>
                    <a:pt x="4157" y="12764"/>
                  </a:cubicBezTo>
                  <a:cubicBezTo>
                    <a:pt x="4744" y="3916"/>
                    <a:pt x="4244" y="0"/>
                    <a:pt x="424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Shape 3940">
              <a:extLst>
                <a:ext uri="{FF2B5EF4-FFF2-40B4-BE49-F238E27FC236}">
                  <a16:creationId xmlns:a16="http://schemas.microsoft.com/office/drawing/2014/main" xmlns="" id="{3703A038-9D00-49B7-AFD5-C0463812A21F}"/>
                </a:ext>
              </a:extLst>
            </p:cNvPr>
            <p:cNvSpPr/>
            <p:nvPr/>
          </p:nvSpPr>
          <p:spPr>
            <a:xfrm>
              <a:off x="624905" y="1294685"/>
              <a:ext cx="6948" cy="11912"/>
            </a:xfrm>
            <a:custGeom>
              <a:avLst/>
              <a:gdLst/>
              <a:ahLst/>
              <a:cxnLst/>
              <a:rect l="0" t="0" r="0" b="0"/>
              <a:pathLst>
                <a:path w="6948" h="11912">
                  <a:moveTo>
                    <a:pt x="6948" y="0"/>
                  </a:moveTo>
                  <a:cubicBezTo>
                    <a:pt x="6948" y="0"/>
                    <a:pt x="4989" y="2029"/>
                    <a:pt x="2372" y="7159"/>
                  </a:cubicBezTo>
                  <a:cubicBezTo>
                    <a:pt x="1815" y="8251"/>
                    <a:pt x="890" y="10770"/>
                    <a:pt x="514" y="11912"/>
                  </a:cubicBezTo>
                  <a:cubicBezTo>
                    <a:pt x="388" y="11526"/>
                    <a:pt x="89" y="9750"/>
                    <a:pt x="0" y="9365"/>
                  </a:cubicBezTo>
                  <a:cubicBezTo>
                    <a:pt x="2130" y="3253"/>
                    <a:pt x="6948" y="0"/>
                    <a:pt x="694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Shape 3941">
              <a:extLst>
                <a:ext uri="{FF2B5EF4-FFF2-40B4-BE49-F238E27FC236}">
                  <a16:creationId xmlns:a16="http://schemas.microsoft.com/office/drawing/2014/main" xmlns="" id="{D62908E5-ED08-45C5-9C38-7437F6962DB6}"/>
                </a:ext>
              </a:extLst>
            </p:cNvPr>
            <p:cNvSpPr/>
            <p:nvPr/>
          </p:nvSpPr>
          <p:spPr>
            <a:xfrm>
              <a:off x="620520" y="1301580"/>
              <a:ext cx="4315" cy="8618"/>
            </a:xfrm>
            <a:custGeom>
              <a:avLst/>
              <a:gdLst/>
              <a:ahLst/>
              <a:cxnLst/>
              <a:rect l="0" t="0" r="0" b="0"/>
              <a:pathLst>
                <a:path w="4315" h="8618">
                  <a:moveTo>
                    <a:pt x="660" y="0"/>
                  </a:moveTo>
                  <a:cubicBezTo>
                    <a:pt x="1836" y="915"/>
                    <a:pt x="3381" y="3118"/>
                    <a:pt x="4098" y="5117"/>
                  </a:cubicBezTo>
                  <a:cubicBezTo>
                    <a:pt x="3984" y="5376"/>
                    <a:pt x="4315" y="8365"/>
                    <a:pt x="4169" y="8618"/>
                  </a:cubicBezTo>
                  <a:cubicBezTo>
                    <a:pt x="3872" y="7732"/>
                    <a:pt x="2402" y="2875"/>
                    <a:pt x="0" y="605"/>
                  </a:cubicBezTo>
                  <a:cubicBezTo>
                    <a:pt x="155" y="571"/>
                    <a:pt x="518" y="58"/>
                    <a:pt x="66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Shape 3942">
              <a:extLst>
                <a:ext uri="{FF2B5EF4-FFF2-40B4-BE49-F238E27FC236}">
                  <a16:creationId xmlns:a16="http://schemas.microsoft.com/office/drawing/2014/main" xmlns="" id="{E275DED0-C9BE-4F21-A4E8-BFC8EC2BDB09}"/>
                </a:ext>
              </a:extLst>
            </p:cNvPr>
            <p:cNvSpPr/>
            <p:nvPr/>
          </p:nvSpPr>
          <p:spPr>
            <a:xfrm>
              <a:off x="624812" y="1288737"/>
              <a:ext cx="13498" cy="13081"/>
            </a:xfrm>
            <a:custGeom>
              <a:avLst/>
              <a:gdLst/>
              <a:ahLst/>
              <a:cxnLst/>
              <a:rect l="0" t="0" r="0" b="0"/>
              <a:pathLst>
                <a:path w="13498" h="13081">
                  <a:moveTo>
                    <a:pt x="7619" y="1169"/>
                  </a:moveTo>
                  <a:cubicBezTo>
                    <a:pt x="8562" y="1549"/>
                    <a:pt x="8181" y="4111"/>
                    <a:pt x="8181" y="4111"/>
                  </a:cubicBezTo>
                  <a:cubicBezTo>
                    <a:pt x="9169" y="2715"/>
                    <a:pt x="11443" y="0"/>
                    <a:pt x="12078" y="1684"/>
                  </a:cubicBezTo>
                  <a:cubicBezTo>
                    <a:pt x="12619" y="3114"/>
                    <a:pt x="9927" y="4865"/>
                    <a:pt x="9105" y="5356"/>
                  </a:cubicBezTo>
                  <a:cubicBezTo>
                    <a:pt x="9528" y="5143"/>
                    <a:pt x="10498" y="4793"/>
                    <a:pt x="11772" y="5240"/>
                  </a:cubicBezTo>
                  <a:cubicBezTo>
                    <a:pt x="13498" y="5845"/>
                    <a:pt x="12688" y="7496"/>
                    <a:pt x="10882" y="6812"/>
                  </a:cubicBezTo>
                  <a:cubicBezTo>
                    <a:pt x="9076" y="6128"/>
                    <a:pt x="5820" y="8720"/>
                    <a:pt x="5820" y="8720"/>
                  </a:cubicBezTo>
                  <a:cubicBezTo>
                    <a:pt x="5820" y="8720"/>
                    <a:pt x="6607" y="9084"/>
                    <a:pt x="7361" y="8792"/>
                  </a:cubicBezTo>
                  <a:cubicBezTo>
                    <a:pt x="8114" y="8498"/>
                    <a:pt x="9667" y="6735"/>
                    <a:pt x="10197" y="7962"/>
                  </a:cubicBezTo>
                  <a:cubicBezTo>
                    <a:pt x="10729" y="9189"/>
                    <a:pt x="8277" y="9668"/>
                    <a:pt x="8277" y="9668"/>
                  </a:cubicBezTo>
                  <a:cubicBezTo>
                    <a:pt x="8277" y="9668"/>
                    <a:pt x="11516" y="9553"/>
                    <a:pt x="11491" y="10967"/>
                  </a:cubicBezTo>
                  <a:cubicBezTo>
                    <a:pt x="11475" y="11952"/>
                    <a:pt x="9514" y="11173"/>
                    <a:pt x="8318" y="10605"/>
                  </a:cubicBezTo>
                  <a:cubicBezTo>
                    <a:pt x="9827" y="11633"/>
                    <a:pt x="9416" y="13081"/>
                    <a:pt x="8126" y="11769"/>
                  </a:cubicBezTo>
                  <a:cubicBezTo>
                    <a:pt x="7692" y="11329"/>
                    <a:pt x="7203" y="10992"/>
                    <a:pt x="6729" y="10737"/>
                  </a:cubicBezTo>
                  <a:cubicBezTo>
                    <a:pt x="5580" y="10118"/>
                    <a:pt x="4238" y="10065"/>
                    <a:pt x="3187" y="10554"/>
                  </a:cubicBezTo>
                  <a:cubicBezTo>
                    <a:pt x="3187" y="10554"/>
                    <a:pt x="3187" y="9130"/>
                    <a:pt x="2455" y="7867"/>
                  </a:cubicBezTo>
                  <a:cubicBezTo>
                    <a:pt x="1719" y="6603"/>
                    <a:pt x="0" y="5080"/>
                    <a:pt x="1148" y="4763"/>
                  </a:cubicBezTo>
                  <a:cubicBezTo>
                    <a:pt x="1959" y="4538"/>
                    <a:pt x="2399" y="5312"/>
                    <a:pt x="2589" y="5785"/>
                  </a:cubicBezTo>
                  <a:cubicBezTo>
                    <a:pt x="2178" y="4433"/>
                    <a:pt x="1559" y="1261"/>
                    <a:pt x="2678" y="1839"/>
                  </a:cubicBezTo>
                  <a:cubicBezTo>
                    <a:pt x="3909" y="2474"/>
                    <a:pt x="3621" y="5671"/>
                    <a:pt x="3621" y="5671"/>
                  </a:cubicBezTo>
                  <a:cubicBezTo>
                    <a:pt x="3715" y="3914"/>
                    <a:pt x="4902" y="3015"/>
                    <a:pt x="5356" y="3107"/>
                  </a:cubicBezTo>
                  <a:cubicBezTo>
                    <a:pt x="5809" y="3197"/>
                    <a:pt x="5662" y="4058"/>
                    <a:pt x="4923" y="5736"/>
                  </a:cubicBezTo>
                  <a:cubicBezTo>
                    <a:pt x="4183" y="7415"/>
                    <a:pt x="4475" y="8136"/>
                    <a:pt x="4475" y="8136"/>
                  </a:cubicBezTo>
                  <a:cubicBezTo>
                    <a:pt x="4475" y="8136"/>
                    <a:pt x="5564" y="7329"/>
                    <a:pt x="6060" y="5504"/>
                  </a:cubicBezTo>
                  <a:cubicBezTo>
                    <a:pt x="6553" y="3682"/>
                    <a:pt x="6676" y="788"/>
                    <a:pt x="7619" y="116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Shape 3943">
              <a:extLst>
                <a:ext uri="{FF2B5EF4-FFF2-40B4-BE49-F238E27FC236}">
                  <a16:creationId xmlns:a16="http://schemas.microsoft.com/office/drawing/2014/main" xmlns="" id="{83981529-1EA5-41A7-AD16-0EDA4162F61C}"/>
                </a:ext>
              </a:extLst>
            </p:cNvPr>
            <p:cNvSpPr/>
            <p:nvPr/>
          </p:nvSpPr>
          <p:spPr>
            <a:xfrm>
              <a:off x="610460" y="1291624"/>
              <a:ext cx="13722" cy="13480"/>
            </a:xfrm>
            <a:custGeom>
              <a:avLst/>
              <a:gdLst/>
              <a:ahLst/>
              <a:cxnLst/>
              <a:rect l="0" t="0" r="0" b="0"/>
              <a:pathLst>
                <a:path w="13722" h="13480">
                  <a:moveTo>
                    <a:pt x="4993" y="1556"/>
                  </a:moveTo>
                  <a:cubicBezTo>
                    <a:pt x="5870" y="1261"/>
                    <a:pt x="6601" y="4211"/>
                    <a:pt x="7482" y="6112"/>
                  </a:cubicBezTo>
                  <a:cubicBezTo>
                    <a:pt x="8366" y="8010"/>
                    <a:pt x="9633" y="9133"/>
                    <a:pt x="9633" y="9133"/>
                  </a:cubicBezTo>
                  <a:cubicBezTo>
                    <a:pt x="9633" y="9133"/>
                    <a:pt x="9788" y="8231"/>
                    <a:pt x="8686" y="6455"/>
                  </a:cubicBezTo>
                  <a:cubicBezTo>
                    <a:pt x="7582" y="4679"/>
                    <a:pt x="7254" y="3791"/>
                    <a:pt x="7697" y="3742"/>
                  </a:cubicBezTo>
                  <a:cubicBezTo>
                    <a:pt x="8137" y="3694"/>
                    <a:pt x="9530" y="4721"/>
                    <a:pt x="9991" y="6513"/>
                  </a:cubicBezTo>
                  <a:cubicBezTo>
                    <a:pt x="9991" y="6513"/>
                    <a:pt x="9035" y="3239"/>
                    <a:pt x="10149" y="2713"/>
                  </a:cubicBezTo>
                  <a:cubicBezTo>
                    <a:pt x="11165" y="2236"/>
                    <a:pt x="11402" y="4737"/>
                    <a:pt x="11265" y="6068"/>
                  </a:cubicBezTo>
                  <a:cubicBezTo>
                    <a:pt x="11359" y="5607"/>
                    <a:pt x="12202" y="4809"/>
                    <a:pt x="12574" y="5015"/>
                  </a:cubicBezTo>
                  <a:cubicBezTo>
                    <a:pt x="13722" y="5651"/>
                    <a:pt x="12117" y="7644"/>
                    <a:pt x="11638" y="8857"/>
                  </a:cubicBezTo>
                  <a:cubicBezTo>
                    <a:pt x="11156" y="10068"/>
                    <a:pt x="11585" y="11537"/>
                    <a:pt x="11585" y="11537"/>
                  </a:cubicBezTo>
                  <a:cubicBezTo>
                    <a:pt x="10416" y="10939"/>
                    <a:pt x="8932" y="10842"/>
                    <a:pt x="7895" y="11359"/>
                  </a:cubicBezTo>
                  <a:cubicBezTo>
                    <a:pt x="7466" y="11574"/>
                    <a:pt x="7039" y="11869"/>
                    <a:pt x="6692" y="12272"/>
                  </a:cubicBezTo>
                  <a:cubicBezTo>
                    <a:pt x="5655" y="13480"/>
                    <a:pt x="4937" y="11968"/>
                    <a:pt x="6254" y="11074"/>
                  </a:cubicBezTo>
                  <a:cubicBezTo>
                    <a:pt x="5158" y="11533"/>
                    <a:pt x="3327" y="12136"/>
                    <a:pt x="3108" y="11136"/>
                  </a:cubicBezTo>
                  <a:cubicBezTo>
                    <a:pt x="2788" y="9696"/>
                    <a:pt x="6101" y="10125"/>
                    <a:pt x="6101" y="10125"/>
                  </a:cubicBezTo>
                  <a:cubicBezTo>
                    <a:pt x="6101" y="10125"/>
                    <a:pt x="3509" y="9399"/>
                    <a:pt x="3792" y="8206"/>
                  </a:cubicBezTo>
                  <a:cubicBezTo>
                    <a:pt x="4076" y="7011"/>
                    <a:pt x="6021" y="8952"/>
                    <a:pt x="6847" y="9323"/>
                  </a:cubicBezTo>
                  <a:cubicBezTo>
                    <a:pt x="7674" y="9694"/>
                    <a:pt x="8398" y="9399"/>
                    <a:pt x="8398" y="9399"/>
                  </a:cubicBezTo>
                  <a:cubicBezTo>
                    <a:pt x="8398" y="9399"/>
                    <a:pt x="4550" y="6452"/>
                    <a:pt x="2856" y="6972"/>
                  </a:cubicBezTo>
                  <a:cubicBezTo>
                    <a:pt x="1167" y="7493"/>
                    <a:pt x="0" y="5738"/>
                    <a:pt x="1628" y="5291"/>
                  </a:cubicBezTo>
                  <a:cubicBezTo>
                    <a:pt x="2827" y="4959"/>
                    <a:pt x="3884" y="5407"/>
                    <a:pt x="4359" y="5666"/>
                  </a:cubicBezTo>
                  <a:cubicBezTo>
                    <a:pt x="3423" y="5087"/>
                    <a:pt x="322" y="3052"/>
                    <a:pt x="571" y="1651"/>
                  </a:cubicBezTo>
                  <a:cubicBezTo>
                    <a:pt x="868" y="0"/>
                    <a:pt x="3742" y="2977"/>
                    <a:pt x="5037" y="4489"/>
                  </a:cubicBezTo>
                  <a:cubicBezTo>
                    <a:pt x="5037" y="4489"/>
                    <a:pt x="4114" y="1853"/>
                    <a:pt x="4993" y="155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Shape 3944">
              <a:extLst>
                <a:ext uri="{FF2B5EF4-FFF2-40B4-BE49-F238E27FC236}">
                  <a16:creationId xmlns:a16="http://schemas.microsoft.com/office/drawing/2014/main" xmlns="" id="{011C335E-8F92-4D29-8EBD-0CAF5B2DC9AB}"/>
                </a:ext>
              </a:extLst>
            </p:cNvPr>
            <p:cNvSpPr/>
            <p:nvPr/>
          </p:nvSpPr>
          <p:spPr>
            <a:xfrm>
              <a:off x="616319" y="1277056"/>
              <a:ext cx="14989" cy="14307"/>
            </a:xfrm>
            <a:custGeom>
              <a:avLst/>
              <a:gdLst/>
              <a:ahLst/>
              <a:cxnLst/>
              <a:rect l="0" t="0" r="0" b="0"/>
              <a:pathLst>
                <a:path w="14989" h="14307">
                  <a:moveTo>
                    <a:pt x="6489" y="913"/>
                  </a:moveTo>
                  <a:cubicBezTo>
                    <a:pt x="8037" y="1690"/>
                    <a:pt x="7975" y="4989"/>
                    <a:pt x="7922" y="5963"/>
                  </a:cubicBezTo>
                  <a:cubicBezTo>
                    <a:pt x="7984" y="5494"/>
                    <a:pt x="8247" y="4532"/>
                    <a:pt x="9372" y="4001"/>
                  </a:cubicBezTo>
                  <a:cubicBezTo>
                    <a:pt x="10902" y="3283"/>
                    <a:pt x="11852" y="5182"/>
                    <a:pt x="10213" y="5896"/>
                  </a:cubicBezTo>
                  <a:cubicBezTo>
                    <a:pt x="8571" y="6607"/>
                    <a:pt x="8911" y="10982"/>
                    <a:pt x="8911" y="10982"/>
                  </a:cubicBezTo>
                  <a:cubicBezTo>
                    <a:pt x="8911" y="10982"/>
                    <a:pt x="9683" y="10725"/>
                    <a:pt x="9870" y="9962"/>
                  </a:cubicBezTo>
                  <a:cubicBezTo>
                    <a:pt x="10055" y="9197"/>
                    <a:pt x="9439" y="6684"/>
                    <a:pt x="10804" y="7300"/>
                  </a:cubicBezTo>
                  <a:cubicBezTo>
                    <a:pt x="12169" y="7922"/>
                    <a:pt x="11158" y="10027"/>
                    <a:pt x="11158" y="10027"/>
                  </a:cubicBezTo>
                  <a:cubicBezTo>
                    <a:pt x="11158" y="10027"/>
                    <a:pt x="12943" y="7665"/>
                    <a:pt x="14149" y="8827"/>
                  </a:cubicBezTo>
                  <a:cubicBezTo>
                    <a:pt x="14989" y="9630"/>
                    <a:pt x="13176" y="10375"/>
                    <a:pt x="11991" y="10755"/>
                  </a:cubicBezTo>
                  <a:cubicBezTo>
                    <a:pt x="13751" y="10528"/>
                    <a:pt x="14761" y="11988"/>
                    <a:pt x="12882" y="11831"/>
                  </a:cubicBezTo>
                  <a:cubicBezTo>
                    <a:pt x="12249" y="11778"/>
                    <a:pt x="11676" y="11850"/>
                    <a:pt x="11178" y="11974"/>
                  </a:cubicBezTo>
                  <a:cubicBezTo>
                    <a:pt x="9975" y="12281"/>
                    <a:pt x="9149" y="13178"/>
                    <a:pt x="8959" y="14307"/>
                  </a:cubicBezTo>
                  <a:cubicBezTo>
                    <a:pt x="8959" y="14307"/>
                    <a:pt x="7731" y="13155"/>
                    <a:pt x="6215" y="12650"/>
                  </a:cubicBezTo>
                  <a:cubicBezTo>
                    <a:pt x="4699" y="12144"/>
                    <a:pt x="2384" y="12116"/>
                    <a:pt x="2779" y="11057"/>
                  </a:cubicBezTo>
                  <a:cubicBezTo>
                    <a:pt x="3057" y="10308"/>
                    <a:pt x="3982" y="10623"/>
                    <a:pt x="4498" y="10874"/>
                  </a:cubicBezTo>
                  <a:cubicBezTo>
                    <a:pt x="3096" y="10069"/>
                    <a:pt x="0" y="7941"/>
                    <a:pt x="1151" y="7623"/>
                  </a:cubicBezTo>
                  <a:cubicBezTo>
                    <a:pt x="2413" y="7276"/>
                    <a:pt x="5002" y="10058"/>
                    <a:pt x="5002" y="10058"/>
                  </a:cubicBezTo>
                  <a:cubicBezTo>
                    <a:pt x="3541" y="8574"/>
                    <a:pt x="3457" y="7016"/>
                    <a:pt x="3799" y="6770"/>
                  </a:cubicBezTo>
                  <a:cubicBezTo>
                    <a:pt x="4142" y="6526"/>
                    <a:pt x="4797" y="7326"/>
                    <a:pt x="5815" y="9199"/>
                  </a:cubicBezTo>
                  <a:cubicBezTo>
                    <a:pt x="6833" y="11075"/>
                    <a:pt x="7822" y="11581"/>
                    <a:pt x="7822" y="11581"/>
                  </a:cubicBezTo>
                  <a:cubicBezTo>
                    <a:pt x="7822" y="11581"/>
                    <a:pt x="7564" y="10039"/>
                    <a:pt x="6276" y="8219"/>
                  </a:cubicBezTo>
                  <a:cubicBezTo>
                    <a:pt x="4993" y="6399"/>
                    <a:pt x="2568" y="3973"/>
                    <a:pt x="3447" y="3621"/>
                  </a:cubicBezTo>
                  <a:cubicBezTo>
                    <a:pt x="4326" y="3269"/>
                    <a:pt x="6310" y="5604"/>
                    <a:pt x="6310" y="5604"/>
                  </a:cubicBezTo>
                  <a:cubicBezTo>
                    <a:pt x="5683" y="3786"/>
                    <a:pt x="4667" y="0"/>
                    <a:pt x="6489" y="9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Shape 3945">
              <a:extLst>
                <a:ext uri="{FF2B5EF4-FFF2-40B4-BE49-F238E27FC236}">
                  <a16:creationId xmlns:a16="http://schemas.microsoft.com/office/drawing/2014/main" xmlns="" id="{6DC67AB2-3268-43D4-B427-9B846FB8D56C}"/>
                </a:ext>
              </a:extLst>
            </p:cNvPr>
            <p:cNvSpPr/>
            <p:nvPr/>
          </p:nvSpPr>
          <p:spPr>
            <a:xfrm>
              <a:off x="624757" y="1304137"/>
              <a:ext cx="26316" cy="23004"/>
            </a:xfrm>
            <a:custGeom>
              <a:avLst/>
              <a:gdLst/>
              <a:ahLst/>
              <a:cxnLst/>
              <a:rect l="0" t="0" r="0" b="0"/>
              <a:pathLst>
                <a:path w="26316" h="23004">
                  <a:moveTo>
                    <a:pt x="26316" y="0"/>
                  </a:moveTo>
                  <a:cubicBezTo>
                    <a:pt x="26316" y="0"/>
                    <a:pt x="23513" y="2117"/>
                    <a:pt x="17668" y="6594"/>
                  </a:cubicBezTo>
                  <a:cubicBezTo>
                    <a:pt x="10701" y="11926"/>
                    <a:pt x="3194" y="21191"/>
                    <a:pt x="1900" y="22726"/>
                  </a:cubicBezTo>
                  <a:cubicBezTo>
                    <a:pt x="1665" y="23004"/>
                    <a:pt x="0" y="21896"/>
                    <a:pt x="203" y="21597"/>
                  </a:cubicBezTo>
                  <a:cubicBezTo>
                    <a:pt x="624" y="20978"/>
                    <a:pt x="87" y="20438"/>
                    <a:pt x="776" y="19668"/>
                  </a:cubicBezTo>
                  <a:cubicBezTo>
                    <a:pt x="17428" y="1092"/>
                    <a:pt x="26316" y="0"/>
                    <a:pt x="263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Shape 3946">
              <a:extLst>
                <a:ext uri="{FF2B5EF4-FFF2-40B4-BE49-F238E27FC236}">
                  <a16:creationId xmlns:a16="http://schemas.microsoft.com/office/drawing/2014/main" xmlns="" id="{1FBE4E74-167F-4FC5-B428-6878148F59F8}"/>
                </a:ext>
              </a:extLst>
            </p:cNvPr>
            <p:cNvSpPr/>
            <p:nvPr/>
          </p:nvSpPr>
          <p:spPr>
            <a:xfrm>
              <a:off x="637063" y="1303255"/>
              <a:ext cx="4710" cy="10451"/>
            </a:xfrm>
            <a:custGeom>
              <a:avLst/>
              <a:gdLst/>
              <a:ahLst/>
              <a:cxnLst/>
              <a:rect l="0" t="0" r="0" b="0"/>
              <a:pathLst>
                <a:path w="4710" h="10451">
                  <a:moveTo>
                    <a:pt x="4071" y="0"/>
                  </a:moveTo>
                  <a:cubicBezTo>
                    <a:pt x="4071" y="0"/>
                    <a:pt x="4710" y="4908"/>
                    <a:pt x="1950" y="9482"/>
                  </a:cubicBezTo>
                  <a:cubicBezTo>
                    <a:pt x="1648" y="9621"/>
                    <a:pt x="322" y="10336"/>
                    <a:pt x="0" y="10451"/>
                  </a:cubicBezTo>
                  <a:cubicBezTo>
                    <a:pt x="527" y="9610"/>
                    <a:pt x="1637" y="7693"/>
                    <a:pt x="2030" y="6756"/>
                  </a:cubicBezTo>
                  <a:cubicBezTo>
                    <a:pt x="3872" y="2357"/>
                    <a:pt x="4071" y="0"/>
                    <a:pt x="407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Shape 3947">
              <a:extLst>
                <a:ext uri="{FF2B5EF4-FFF2-40B4-BE49-F238E27FC236}">
                  <a16:creationId xmlns:a16="http://schemas.microsoft.com/office/drawing/2014/main" xmlns="" id="{184D085E-2698-454E-8714-34B741D49217}"/>
                </a:ext>
              </a:extLst>
            </p:cNvPr>
            <p:cNvSpPr/>
            <p:nvPr/>
          </p:nvSpPr>
          <p:spPr>
            <a:xfrm>
              <a:off x="635136" y="1313651"/>
              <a:ext cx="7656" cy="2400"/>
            </a:xfrm>
            <a:custGeom>
              <a:avLst/>
              <a:gdLst/>
              <a:ahLst/>
              <a:cxnLst/>
              <a:rect l="0" t="0" r="0" b="0"/>
              <a:pathLst>
                <a:path w="7656" h="2400">
                  <a:moveTo>
                    <a:pt x="7612" y="315"/>
                  </a:moveTo>
                  <a:cubicBezTo>
                    <a:pt x="7656" y="441"/>
                    <a:pt x="7530" y="949"/>
                    <a:pt x="7596" y="1069"/>
                  </a:cubicBezTo>
                  <a:cubicBezTo>
                    <a:pt x="4745" y="629"/>
                    <a:pt x="747" y="2145"/>
                    <a:pt x="0" y="2400"/>
                  </a:cubicBezTo>
                  <a:cubicBezTo>
                    <a:pt x="82" y="2173"/>
                    <a:pt x="2215" y="853"/>
                    <a:pt x="2320" y="645"/>
                  </a:cubicBezTo>
                  <a:cubicBezTo>
                    <a:pt x="4028" y="95"/>
                    <a:pt x="6345" y="0"/>
                    <a:pt x="7612" y="31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Shape 3948">
              <a:extLst>
                <a:ext uri="{FF2B5EF4-FFF2-40B4-BE49-F238E27FC236}">
                  <a16:creationId xmlns:a16="http://schemas.microsoft.com/office/drawing/2014/main" xmlns="" id="{630AA7D4-24DE-4973-BEF6-4DBDE6124BC2}"/>
                </a:ext>
              </a:extLst>
            </p:cNvPr>
            <p:cNvSpPr/>
            <p:nvPr/>
          </p:nvSpPr>
          <p:spPr>
            <a:xfrm>
              <a:off x="634696" y="1297239"/>
              <a:ext cx="12621" cy="10974"/>
            </a:xfrm>
            <a:custGeom>
              <a:avLst/>
              <a:gdLst/>
              <a:ahLst/>
              <a:cxnLst/>
              <a:rect l="0" t="0" r="0" b="0"/>
              <a:pathLst>
                <a:path w="12621" h="10974">
                  <a:moveTo>
                    <a:pt x="6336" y="440"/>
                  </a:moveTo>
                  <a:cubicBezTo>
                    <a:pt x="7795" y="0"/>
                    <a:pt x="7327" y="2924"/>
                    <a:pt x="6984" y="4305"/>
                  </a:cubicBezTo>
                  <a:cubicBezTo>
                    <a:pt x="6984" y="4305"/>
                    <a:pt x="8432" y="2732"/>
                    <a:pt x="9220" y="3167"/>
                  </a:cubicBezTo>
                  <a:cubicBezTo>
                    <a:pt x="10007" y="3603"/>
                    <a:pt x="8194" y="5175"/>
                    <a:pt x="7290" y="6448"/>
                  </a:cubicBezTo>
                  <a:cubicBezTo>
                    <a:pt x="6386" y="7718"/>
                    <a:pt x="6482" y="8864"/>
                    <a:pt x="6482" y="8864"/>
                  </a:cubicBezTo>
                  <a:cubicBezTo>
                    <a:pt x="6482" y="8864"/>
                    <a:pt x="7117" y="8690"/>
                    <a:pt x="7788" y="7329"/>
                  </a:cubicBezTo>
                  <a:cubicBezTo>
                    <a:pt x="8459" y="5968"/>
                    <a:pt x="8934" y="5425"/>
                    <a:pt x="9251" y="5683"/>
                  </a:cubicBezTo>
                  <a:cubicBezTo>
                    <a:pt x="9571" y="5940"/>
                    <a:pt x="9665" y="7199"/>
                    <a:pt x="8574" y="8166"/>
                  </a:cubicBezTo>
                  <a:cubicBezTo>
                    <a:pt x="8574" y="8166"/>
                    <a:pt x="10489" y="6330"/>
                    <a:pt x="11605" y="6826"/>
                  </a:cubicBezTo>
                  <a:cubicBezTo>
                    <a:pt x="12621" y="7278"/>
                    <a:pt x="10204" y="8499"/>
                    <a:pt x="9089" y="8920"/>
                  </a:cubicBezTo>
                  <a:cubicBezTo>
                    <a:pt x="9505" y="8801"/>
                    <a:pt x="10258" y="8697"/>
                    <a:pt x="10578" y="9358"/>
                  </a:cubicBezTo>
                  <a:cubicBezTo>
                    <a:pt x="11028" y="10292"/>
                    <a:pt x="9053" y="9923"/>
                    <a:pt x="7813" y="10081"/>
                  </a:cubicBezTo>
                  <a:cubicBezTo>
                    <a:pt x="6571" y="10239"/>
                    <a:pt x="5644" y="10974"/>
                    <a:pt x="5644" y="10974"/>
                  </a:cubicBezTo>
                  <a:cubicBezTo>
                    <a:pt x="5366" y="10016"/>
                    <a:pt x="4562" y="9144"/>
                    <a:pt x="3505" y="8692"/>
                  </a:cubicBezTo>
                  <a:cubicBezTo>
                    <a:pt x="3066" y="8504"/>
                    <a:pt x="2568" y="8351"/>
                    <a:pt x="2034" y="8286"/>
                  </a:cubicBezTo>
                  <a:cubicBezTo>
                    <a:pt x="445" y="8096"/>
                    <a:pt x="1153" y="7074"/>
                    <a:pt x="2680" y="7558"/>
                  </a:cubicBezTo>
                  <a:cubicBezTo>
                    <a:pt x="1628" y="7048"/>
                    <a:pt x="0" y="6135"/>
                    <a:pt x="633" y="5615"/>
                  </a:cubicBezTo>
                  <a:cubicBezTo>
                    <a:pt x="1541" y="4871"/>
                    <a:pt x="3313" y="7104"/>
                    <a:pt x="3313" y="7104"/>
                  </a:cubicBezTo>
                  <a:cubicBezTo>
                    <a:pt x="3313" y="7104"/>
                    <a:pt x="2226" y="5212"/>
                    <a:pt x="3327" y="4936"/>
                  </a:cubicBezTo>
                  <a:cubicBezTo>
                    <a:pt x="4430" y="4660"/>
                    <a:pt x="4167" y="6610"/>
                    <a:pt x="4407" y="7266"/>
                  </a:cubicBezTo>
                  <a:cubicBezTo>
                    <a:pt x="4649" y="7923"/>
                    <a:pt x="5333" y="8263"/>
                    <a:pt x="5333" y="8263"/>
                  </a:cubicBezTo>
                  <a:cubicBezTo>
                    <a:pt x="5333" y="8263"/>
                    <a:pt x="5162" y="4744"/>
                    <a:pt x="3685" y="3883"/>
                  </a:cubicBezTo>
                  <a:cubicBezTo>
                    <a:pt x="2208" y="3025"/>
                    <a:pt x="2820" y="1632"/>
                    <a:pt x="4199" y="2479"/>
                  </a:cubicBezTo>
                  <a:cubicBezTo>
                    <a:pt x="5217" y="3102"/>
                    <a:pt x="5543" y="3932"/>
                    <a:pt x="5646" y="4326"/>
                  </a:cubicBezTo>
                  <a:cubicBezTo>
                    <a:pt x="5496" y="3521"/>
                    <a:pt x="5096" y="816"/>
                    <a:pt x="6336" y="44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Shape 3949">
              <a:extLst>
                <a:ext uri="{FF2B5EF4-FFF2-40B4-BE49-F238E27FC236}">
                  <a16:creationId xmlns:a16="http://schemas.microsoft.com/office/drawing/2014/main" xmlns="" id="{D9F4201E-9AA0-42B3-99EA-3A5B2A5F350B}"/>
                </a:ext>
              </a:extLst>
            </p:cNvPr>
            <p:cNvSpPr/>
            <p:nvPr/>
          </p:nvSpPr>
          <p:spPr>
            <a:xfrm>
              <a:off x="641224" y="1309691"/>
              <a:ext cx="13628" cy="10357"/>
            </a:xfrm>
            <a:custGeom>
              <a:avLst/>
              <a:gdLst/>
              <a:ahLst/>
              <a:cxnLst/>
              <a:rect l="0" t="0" r="0" b="0"/>
              <a:pathLst>
                <a:path w="13628" h="10357">
                  <a:moveTo>
                    <a:pt x="3678" y="487"/>
                  </a:moveTo>
                  <a:cubicBezTo>
                    <a:pt x="4023" y="630"/>
                    <a:pt x="3989" y="1607"/>
                    <a:pt x="3740" y="1908"/>
                  </a:cubicBezTo>
                  <a:cubicBezTo>
                    <a:pt x="4530" y="1129"/>
                    <a:pt x="6292" y="0"/>
                    <a:pt x="6559" y="927"/>
                  </a:cubicBezTo>
                  <a:cubicBezTo>
                    <a:pt x="6856" y="1947"/>
                    <a:pt x="4178" y="2991"/>
                    <a:pt x="4178" y="2991"/>
                  </a:cubicBezTo>
                  <a:cubicBezTo>
                    <a:pt x="5610" y="2377"/>
                    <a:pt x="7073" y="2782"/>
                    <a:pt x="7295" y="3102"/>
                  </a:cubicBezTo>
                  <a:cubicBezTo>
                    <a:pt x="7514" y="3425"/>
                    <a:pt x="6749" y="3661"/>
                    <a:pt x="4964" y="3837"/>
                  </a:cubicBezTo>
                  <a:cubicBezTo>
                    <a:pt x="3178" y="4013"/>
                    <a:pt x="2680" y="4579"/>
                    <a:pt x="2680" y="4579"/>
                  </a:cubicBezTo>
                  <a:cubicBezTo>
                    <a:pt x="2680" y="4579"/>
                    <a:pt x="4132" y="4852"/>
                    <a:pt x="5872" y="4466"/>
                  </a:cubicBezTo>
                  <a:cubicBezTo>
                    <a:pt x="7614" y="4078"/>
                    <a:pt x="9950" y="3049"/>
                    <a:pt x="10258" y="3790"/>
                  </a:cubicBezTo>
                  <a:cubicBezTo>
                    <a:pt x="10566" y="4532"/>
                    <a:pt x="8327" y="5273"/>
                    <a:pt x="8327" y="5273"/>
                  </a:cubicBezTo>
                  <a:cubicBezTo>
                    <a:pt x="10048" y="5362"/>
                    <a:pt x="13628" y="5757"/>
                    <a:pt x="12724" y="6805"/>
                  </a:cubicBezTo>
                  <a:cubicBezTo>
                    <a:pt x="11955" y="7693"/>
                    <a:pt x="8861" y="6663"/>
                    <a:pt x="7948" y="6334"/>
                  </a:cubicBezTo>
                  <a:cubicBezTo>
                    <a:pt x="8386" y="6517"/>
                    <a:pt x="9283" y="6997"/>
                    <a:pt x="9754" y="7971"/>
                  </a:cubicBezTo>
                  <a:cubicBezTo>
                    <a:pt x="10391" y="9295"/>
                    <a:pt x="8582" y="9416"/>
                    <a:pt x="7955" y="8013"/>
                  </a:cubicBezTo>
                  <a:cubicBezTo>
                    <a:pt x="7327" y="6610"/>
                    <a:pt x="3212" y="5545"/>
                    <a:pt x="3212" y="5545"/>
                  </a:cubicBezTo>
                  <a:cubicBezTo>
                    <a:pt x="3212" y="5545"/>
                    <a:pt x="3434" y="6183"/>
                    <a:pt x="4146" y="6548"/>
                  </a:cubicBezTo>
                  <a:cubicBezTo>
                    <a:pt x="4861" y="6911"/>
                    <a:pt x="7235" y="7215"/>
                    <a:pt x="6619" y="8020"/>
                  </a:cubicBezTo>
                  <a:cubicBezTo>
                    <a:pt x="6005" y="8824"/>
                    <a:pt x="4052" y="7461"/>
                    <a:pt x="4052" y="7461"/>
                  </a:cubicBezTo>
                  <a:cubicBezTo>
                    <a:pt x="4052" y="7461"/>
                    <a:pt x="6226" y="9461"/>
                    <a:pt x="5107" y="9990"/>
                  </a:cubicBezTo>
                  <a:cubicBezTo>
                    <a:pt x="4329" y="10357"/>
                    <a:pt x="3673" y="8820"/>
                    <a:pt x="3347" y="7848"/>
                  </a:cubicBezTo>
                  <a:cubicBezTo>
                    <a:pt x="3521" y="9192"/>
                    <a:pt x="2123" y="9487"/>
                    <a:pt x="2317" y="8170"/>
                  </a:cubicBezTo>
                  <a:cubicBezTo>
                    <a:pt x="2384" y="7730"/>
                    <a:pt x="2331" y="7292"/>
                    <a:pt x="2226" y="6893"/>
                  </a:cubicBezTo>
                  <a:cubicBezTo>
                    <a:pt x="1968" y="5931"/>
                    <a:pt x="1057" y="4985"/>
                    <a:pt x="0" y="4509"/>
                  </a:cubicBezTo>
                  <a:cubicBezTo>
                    <a:pt x="0" y="4509"/>
                    <a:pt x="1203" y="4041"/>
                    <a:pt x="1717" y="3095"/>
                  </a:cubicBezTo>
                  <a:cubicBezTo>
                    <a:pt x="2228" y="2147"/>
                    <a:pt x="2610" y="44"/>
                    <a:pt x="3678" y="48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Shape 3950">
              <a:extLst>
                <a:ext uri="{FF2B5EF4-FFF2-40B4-BE49-F238E27FC236}">
                  <a16:creationId xmlns:a16="http://schemas.microsoft.com/office/drawing/2014/main" xmlns="" id="{1015B8D6-1B0D-4A95-BEB1-B4A93F00F82E}"/>
                </a:ext>
              </a:extLst>
            </p:cNvPr>
            <p:cNvSpPr/>
            <p:nvPr/>
          </p:nvSpPr>
          <p:spPr>
            <a:xfrm>
              <a:off x="645249" y="1298974"/>
              <a:ext cx="13564" cy="10264"/>
            </a:xfrm>
            <a:custGeom>
              <a:avLst/>
              <a:gdLst/>
              <a:ahLst/>
              <a:cxnLst/>
              <a:rect l="0" t="0" r="0" b="0"/>
              <a:pathLst>
                <a:path w="13564" h="10264">
                  <a:moveTo>
                    <a:pt x="2404" y="677"/>
                  </a:moveTo>
                  <a:cubicBezTo>
                    <a:pt x="3849" y="888"/>
                    <a:pt x="3334" y="3302"/>
                    <a:pt x="3334" y="3302"/>
                  </a:cubicBezTo>
                  <a:cubicBezTo>
                    <a:pt x="3334" y="3302"/>
                    <a:pt x="4123" y="1540"/>
                    <a:pt x="5308" y="2136"/>
                  </a:cubicBezTo>
                  <a:cubicBezTo>
                    <a:pt x="6491" y="2734"/>
                    <a:pt x="4505" y="3615"/>
                    <a:pt x="4112" y="4132"/>
                  </a:cubicBezTo>
                  <a:cubicBezTo>
                    <a:pt x="3721" y="4652"/>
                    <a:pt x="3993" y="5303"/>
                    <a:pt x="3993" y="5303"/>
                  </a:cubicBezTo>
                  <a:cubicBezTo>
                    <a:pt x="3993" y="5303"/>
                    <a:pt x="7037" y="3277"/>
                    <a:pt x="6562" y="1808"/>
                  </a:cubicBezTo>
                  <a:cubicBezTo>
                    <a:pt x="6087" y="341"/>
                    <a:pt x="7868" y="0"/>
                    <a:pt x="8272" y="1396"/>
                  </a:cubicBezTo>
                  <a:cubicBezTo>
                    <a:pt x="8569" y="2423"/>
                    <a:pt x="8094" y="3097"/>
                    <a:pt x="7824" y="3378"/>
                  </a:cubicBezTo>
                  <a:cubicBezTo>
                    <a:pt x="8427" y="2840"/>
                    <a:pt x="10539" y="1101"/>
                    <a:pt x="11930" y="1742"/>
                  </a:cubicBezTo>
                  <a:cubicBezTo>
                    <a:pt x="13564" y="2493"/>
                    <a:pt x="10521" y="3759"/>
                    <a:pt x="8980" y="4276"/>
                  </a:cubicBezTo>
                  <a:cubicBezTo>
                    <a:pt x="8980" y="4276"/>
                    <a:pt x="11633" y="4405"/>
                    <a:pt x="11904" y="5175"/>
                  </a:cubicBezTo>
                  <a:cubicBezTo>
                    <a:pt x="12176" y="5945"/>
                    <a:pt x="9215" y="5569"/>
                    <a:pt x="7297" y="5644"/>
                  </a:cubicBezTo>
                  <a:cubicBezTo>
                    <a:pt x="5379" y="5720"/>
                    <a:pt x="4228" y="6339"/>
                    <a:pt x="4228" y="6339"/>
                  </a:cubicBezTo>
                  <a:cubicBezTo>
                    <a:pt x="4228" y="6339"/>
                    <a:pt x="5123" y="6742"/>
                    <a:pt x="6922" y="6460"/>
                  </a:cubicBezTo>
                  <a:cubicBezTo>
                    <a:pt x="8724" y="6177"/>
                    <a:pt x="9617" y="6205"/>
                    <a:pt x="9656" y="6562"/>
                  </a:cubicBezTo>
                  <a:cubicBezTo>
                    <a:pt x="9692" y="6917"/>
                    <a:pt x="8628" y="7663"/>
                    <a:pt x="6829" y="7448"/>
                  </a:cubicBezTo>
                  <a:cubicBezTo>
                    <a:pt x="6829" y="7448"/>
                    <a:pt x="10119" y="7751"/>
                    <a:pt x="10614" y="8779"/>
                  </a:cubicBezTo>
                  <a:cubicBezTo>
                    <a:pt x="11064" y="9713"/>
                    <a:pt x="7911" y="8734"/>
                    <a:pt x="6587" y="8206"/>
                  </a:cubicBezTo>
                  <a:cubicBezTo>
                    <a:pt x="7046" y="8424"/>
                    <a:pt x="7779" y="8880"/>
                    <a:pt x="7450" y="9453"/>
                  </a:cubicBezTo>
                  <a:cubicBezTo>
                    <a:pt x="6984" y="10264"/>
                    <a:pt x="5646" y="8725"/>
                    <a:pt x="4452" y="7969"/>
                  </a:cubicBezTo>
                  <a:cubicBezTo>
                    <a:pt x="3253" y="7214"/>
                    <a:pt x="1804" y="6982"/>
                    <a:pt x="1804" y="6982"/>
                  </a:cubicBezTo>
                  <a:cubicBezTo>
                    <a:pt x="2432" y="6274"/>
                    <a:pt x="2543" y="5254"/>
                    <a:pt x="2053" y="4292"/>
                  </a:cubicBezTo>
                  <a:cubicBezTo>
                    <a:pt x="1851" y="3893"/>
                    <a:pt x="1569" y="3471"/>
                    <a:pt x="1176" y="3077"/>
                  </a:cubicBezTo>
                  <a:cubicBezTo>
                    <a:pt x="0" y="1894"/>
                    <a:pt x="1525" y="1820"/>
                    <a:pt x="2384" y="3118"/>
                  </a:cubicBezTo>
                  <a:cubicBezTo>
                    <a:pt x="1952" y="2129"/>
                    <a:pt x="1402" y="529"/>
                    <a:pt x="2404" y="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Shape 3951">
              <a:extLst>
                <a:ext uri="{FF2B5EF4-FFF2-40B4-BE49-F238E27FC236}">
                  <a16:creationId xmlns:a16="http://schemas.microsoft.com/office/drawing/2014/main" xmlns="" id="{3D2F66E8-369A-41AE-84E1-585FAB9F44BB}"/>
                </a:ext>
              </a:extLst>
            </p:cNvPr>
            <p:cNvSpPr/>
            <p:nvPr/>
          </p:nvSpPr>
          <p:spPr>
            <a:xfrm>
              <a:off x="605857" y="1328709"/>
              <a:ext cx="17557" cy="14298"/>
            </a:xfrm>
            <a:custGeom>
              <a:avLst/>
              <a:gdLst/>
              <a:ahLst/>
              <a:cxnLst/>
              <a:rect l="0" t="0" r="0" b="0"/>
              <a:pathLst>
                <a:path w="17557" h="14298">
                  <a:moveTo>
                    <a:pt x="6021" y="436"/>
                  </a:moveTo>
                  <a:cubicBezTo>
                    <a:pt x="7401" y="0"/>
                    <a:pt x="9034" y="126"/>
                    <a:pt x="10749" y="1136"/>
                  </a:cubicBezTo>
                  <a:cubicBezTo>
                    <a:pt x="17557" y="5145"/>
                    <a:pt x="10954" y="14298"/>
                    <a:pt x="4968" y="10922"/>
                  </a:cubicBezTo>
                  <a:cubicBezTo>
                    <a:pt x="0" y="8119"/>
                    <a:pt x="1878" y="1746"/>
                    <a:pt x="6021" y="43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Shape 3952">
              <a:extLst>
                <a:ext uri="{FF2B5EF4-FFF2-40B4-BE49-F238E27FC236}">
                  <a16:creationId xmlns:a16="http://schemas.microsoft.com/office/drawing/2014/main" xmlns="" id="{63618819-CD4C-41F0-8549-55186917BB3B}"/>
                </a:ext>
              </a:extLst>
            </p:cNvPr>
            <p:cNvSpPr/>
            <p:nvPr/>
          </p:nvSpPr>
          <p:spPr>
            <a:xfrm>
              <a:off x="606683" y="1327280"/>
              <a:ext cx="11030" cy="8455"/>
            </a:xfrm>
            <a:custGeom>
              <a:avLst/>
              <a:gdLst/>
              <a:ahLst/>
              <a:cxnLst/>
              <a:rect l="0" t="0" r="0" b="0"/>
              <a:pathLst>
                <a:path w="11030" h="8455">
                  <a:moveTo>
                    <a:pt x="1231" y="0"/>
                  </a:moveTo>
                  <a:lnTo>
                    <a:pt x="3827" y="2272"/>
                  </a:lnTo>
                  <a:cubicBezTo>
                    <a:pt x="6201" y="4347"/>
                    <a:pt x="8585" y="6392"/>
                    <a:pt x="11030" y="8455"/>
                  </a:cubicBezTo>
                  <a:cubicBezTo>
                    <a:pt x="10316" y="8078"/>
                    <a:pt x="9592" y="7713"/>
                    <a:pt x="8896" y="7299"/>
                  </a:cubicBezTo>
                  <a:cubicBezTo>
                    <a:pt x="8186" y="6900"/>
                    <a:pt x="7498" y="6476"/>
                    <a:pt x="6808" y="6049"/>
                  </a:cubicBezTo>
                  <a:cubicBezTo>
                    <a:pt x="5434" y="5200"/>
                    <a:pt x="4101" y="4291"/>
                    <a:pt x="2772" y="3380"/>
                  </a:cubicBezTo>
                  <a:cubicBezTo>
                    <a:pt x="1836" y="2722"/>
                    <a:pt x="920" y="2040"/>
                    <a:pt x="0" y="1361"/>
                  </a:cubicBezTo>
                  <a:cubicBezTo>
                    <a:pt x="393" y="886"/>
                    <a:pt x="804" y="431"/>
                    <a:pt x="12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Shape 3953">
              <a:extLst>
                <a:ext uri="{FF2B5EF4-FFF2-40B4-BE49-F238E27FC236}">
                  <a16:creationId xmlns:a16="http://schemas.microsoft.com/office/drawing/2014/main" xmlns="" id="{B2C1405D-0786-4197-A38F-C23975E54050}"/>
                </a:ext>
              </a:extLst>
            </p:cNvPr>
            <p:cNvSpPr/>
            <p:nvPr/>
          </p:nvSpPr>
          <p:spPr>
            <a:xfrm>
              <a:off x="619392" y="1343799"/>
              <a:ext cx="12740" cy="4042"/>
            </a:xfrm>
            <a:custGeom>
              <a:avLst/>
              <a:gdLst/>
              <a:ahLst/>
              <a:cxnLst/>
              <a:rect l="0" t="0" r="0" b="0"/>
              <a:pathLst>
                <a:path w="12740" h="4042">
                  <a:moveTo>
                    <a:pt x="0" y="0"/>
                  </a:moveTo>
                  <a:cubicBezTo>
                    <a:pt x="2742" y="395"/>
                    <a:pt x="5452" y="949"/>
                    <a:pt x="8139" y="1438"/>
                  </a:cubicBezTo>
                  <a:cubicBezTo>
                    <a:pt x="9487" y="1679"/>
                    <a:pt x="10822" y="1941"/>
                    <a:pt x="12156" y="2138"/>
                  </a:cubicBezTo>
                  <a:cubicBezTo>
                    <a:pt x="12352" y="2168"/>
                    <a:pt x="12546" y="2196"/>
                    <a:pt x="12740" y="2226"/>
                  </a:cubicBezTo>
                  <a:cubicBezTo>
                    <a:pt x="12489" y="2826"/>
                    <a:pt x="12224" y="3432"/>
                    <a:pt x="11946" y="4042"/>
                  </a:cubicBezTo>
                  <a:cubicBezTo>
                    <a:pt x="10589" y="3696"/>
                    <a:pt x="9245" y="3336"/>
                    <a:pt x="7916" y="2910"/>
                  </a:cubicBezTo>
                  <a:cubicBezTo>
                    <a:pt x="5233" y="2070"/>
                    <a:pt x="2607" y="108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Shape 3954">
              <a:extLst>
                <a:ext uri="{FF2B5EF4-FFF2-40B4-BE49-F238E27FC236}">
                  <a16:creationId xmlns:a16="http://schemas.microsoft.com/office/drawing/2014/main" xmlns="" id="{DB2AE80A-42B2-48C9-93D9-75DF6CF3C58C}"/>
                </a:ext>
              </a:extLst>
            </p:cNvPr>
            <p:cNvSpPr/>
            <p:nvPr/>
          </p:nvSpPr>
          <p:spPr>
            <a:xfrm>
              <a:off x="612923" y="1356404"/>
              <a:ext cx="12528" cy="4011"/>
            </a:xfrm>
            <a:custGeom>
              <a:avLst/>
              <a:gdLst/>
              <a:ahLst/>
              <a:cxnLst/>
              <a:rect l="0" t="0" r="0" b="0"/>
              <a:pathLst>
                <a:path w="12528" h="4011">
                  <a:moveTo>
                    <a:pt x="0" y="0"/>
                  </a:moveTo>
                  <a:cubicBezTo>
                    <a:pt x="2929" y="484"/>
                    <a:pt x="5815" y="1101"/>
                    <a:pt x="8690" y="1628"/>
                  </a:cubicBezTo>
                  <a:cubicBezTo>
                    <a:pt x="9975" y="1869"/>
                    <a:pt x="11252" y="2084"/>
                    <a:pt x="12528" y="2293"/>
                  </a:cubicBezTo>
                  <a:cubicBezTo>
                    <a:pt x="12176" y="2868"/>
                    <a:pt x="11822" y="3441"/>
                    <a:pt x="11464" y="4011"/>
                  </a:cubicBezTo>
                  <a:cubicBezTo>
                    <a:pt x="10455" y="3747"/>
                    <a:pt x="9450" y="3469"/>
                    <a:pt x="8455" y="3165"/>
                  </a:cubicBezTo>
                  <a:cubicBezTo>
                    <a:pt x="5585" y="2263"/>
                    <a:pt x="2767" y="121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Shape 3955">
              <a:extLst>
                <a:ext uri="{FF2B5EF4-FFF2-40B4-BE49-F238E27FC236}">
                  <a16:creationId xmlns:a16="http://schemas.microsoft.com/office/drawing/2014/main" xmlns="" id="{73B0BB3A-21BC-4D7C-ACCD-ABDBD0248786}"/>
                </a:ext>
              </a:extLst>
            </p:cNvPr>
            <p:cNvSpPr/>
            <p:nvPr/>
          </p:nvSpPr>
          <p:spPr>
            <a:xfrm>
              <a:off x="600610" y="1337908"/>
              <a:ext cx="10722" cy="9065"/>
            </a:xfrm>
            <a:custGeom>
              <a:avLst/>
              <a:gdLst/>
              <a:ahLst/>
              <a:cxnLst/>
              <a:rect l="0" t="0" r="0" b="0"/>
              <a:pathLst>
                <a:path w="10722" h="9065">
                  <a:moveTo>
                    <a:pt x="831" y="0"/>
                  </a:moveTo>
                  <a:cubicBezTo>
                    <a:pt x="1055" y="214"/>
                    <a:pt x="1279" y="427"/>
                    <a:pt x="1503" y="643"/>
                  </a:cubicBezTo>
                  <a:cubicBezTo>
                    <a:pt x="2487" y="1600"/>
                    <a:pt x="3512" y="2525"/>
                    <a:pt x="4514" y="3473"/>
                  </a:cubicBezTo>
                  <a:cubicBezTo>
                    <a:pt x="6544" y="5356"/>
                    <a:pt x="8594" y="7207"/>
                    <a:pt x="10722" y="9065"/>
                  </a:cubicBezTo>
                  <a:cubicBezTo>
                    <a:pt x="10092" y="8725"/>
                    <a:pt x="9446" y="8412"/>
                    <a:pt x="8834" y="8038"/>
                  </a:cubicBezTo>
                  <a:cubicBezTo>
                    <a:pt x="8211" y="7679"/>
                    <a:pt x="7596" y="7308"/>
                    <a:pt x="6994" y="6921"/>
                  </a:cubicBezTo>
                  <a:cubicBezTo>
                    <a:pt x="5786" y="6156"/>
                    <a:pt x="4608" y="5347"/>
                    <a:pt x="3455" y="4510"/>
                  </a:cubicBezTo>
                  <a:cubicBezTo>
                    <a:pt x="2295" y="3677"/>
                    <a:pt x="1188" y="2794"/>
                    <a:pt x="73" y="1915"/>
                  </a:cubicBezTo>
                  <a:cubicBezTo>
                    <a:pt x="46" y="1897"/>
                    <a:pt x="23" y="1874"/>
                    <a:pt x="0" y="1855"/>
                  </a:cubicBezTo>
                  <a:cubicBezTo>
                    <a:pt x="260" y="1232"/>
                    <a:pt x="553" y="619"/>
                    <a:pt x="8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Shape 3956">
              <a:extLst>
                <a:ext uri="{FF2B5EF4-FFF2-40B4-BE49-F238E27FC236}">
                  <a16:creationId xmlns:a16="http://schemas.microsoft.com/office/drawing/2014/main" xmlns="" id="{778A39B6-490A-4196-802A-560CC37F0B20}"/>
                </a:ext>
              </a:extLst>
            </p:cNvPr>
            <p:cNvSpPr/>
            <p:nvPr/>
          </p:nvSpPr>
          <p:spPr>
            <a:xfrm>
              <a:off x="605615" y="1368264"/>
              <a:ext cx="11756" cy="4039"/>
            </a:xfrm>
            <a:custGeom>
              <a:avLst/>
              <a:gdLst/>
              <a:ahLst/>
              <a:cxnLst/>
              <a:rect l="0" t="0" r="0" b="0"/>
              <a:pathLst>
                <a:path w="11756" h="4039">
                  <a:moveTo>
                    <a:pt x="0" y="0"/>
                  </a:moveTo>
                  <a:cubicBezTo>
                    <a:pt x="1626" y="404"/>
                    <a:pt x="3231" y="784"/>
                    <a:pt x="4836" y="1143"/>
                  </a:cubicBezTo>
                  <a:cubicBezTo>
                    <a:pt x="6443" y="1488"/>
                    <a:pt x="8039" y="1832"/>
                    <a:pt x="9640" y="2110"/>
                  </a:cubicBezTo>
                  <a:cubicBezTo>
                    <a:pt x="10345" y="2249"/>
                    <a:pt x="11051" y="2360"/>
                    <a:pt x="11756" y="2472"/>
                  </a:cubicBezTo>
                  <a:cubicBezTo>
                    <a:pt x="11373" y="3003"/>
                    <a:pt x="10991" y="3527"/>
                    <a:pt x="10614" y="4039"/>
                  </a:cubicBezTo>
                  <a:cubicBezTo>
                    <a:pt x="10215" y="3932"/>
                    <a:pt x="9818" y="3828"/>
                    <a:pt x="9420" y="3717"/>
                  </a:cubicBezTo>
                  <a:cubicBezTo>
                    <a:pt x="7804" y="3232"/>
                    <a:pt x="6197" y="2713"/>
                    <a:pt x="4623" y="2087"/>
                  </a:cubicBezTo>
                  <a:cubicBezTo>
                    <a:pt x="3048" y="1477"/>
                    <a:pt x="1496" y="779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Shape 3957">
              <a:extLst>
                <a:ext uri="{FF2B5EF4-FFF2-40B4-BE49-F238E27FC236}">
                  <a16:creationId xmlns:a16="http://schemas.microsoft.com/office/drawing/2014/main" xmlns="" id="{33CE55E9-8EFE-4D45-AA6C-AF80D48906C2}"/>
                </a:ext>
              </a:extLst>
            </p:cNvPr>
            <p:cNvSpPr/>
            <p:nvPr/>
          </p:nvSpPr>
          <p:spPr>
            <a:xfrm>
              <a:off x="595900" y="1351515"/>
              <a:ext cx="9891" cy="8048"/>
            </a:xfrm>
            <a:custGeom>
              <a:avLst/>
              <a:gdLst/>
              <a:ahLst/>
              <a:cxnLst/>
              <a:rect l="0" t="0" r="0" b="0"/>
              <a:pathLst>
                <a:path w="9891" h="8048">
                  <a:moveTo>
                    <a:pt x="557" y="0"/>
                  </a:moveTo>
                  <a:cubicBezTo>
                    <a:pt x="1391" y="855"/>
                    <a:pt x="2265" y="1685"/>
                    <a:pt x="3158" y="2511"/>
                  </a:cubicBezTo>
                  <a:cubicBezTo>
                    <a:pt x="4217" y="3466"/>
                    <a:pt x="5309" y="4405"/>
                    <a:pt x="6434" y="5323"/>
                  </a:cubicBezTo>
                  <a:cubicBezTo>
                    <a:pt x="7553" y="6237"/>
                    <a:pt x="8717" y="7138"/>
                    <a:pt x="9891" y="8048"/>
                  </a:cubicBezTo>
                  <a:cubicBezTo>
                    <a:pt x="8530" y="7433"/>
                    <a:pt x="7188" y="6775"/>
                    <a:pt x="5891" y="6007"/>
                  </a:cubicBezTo>
                  <a:cubicBezTo>
                    <a:pt x="4578" y="5272"/>
                    <a:pt x="3334" y="4433"/>
                    <a:pt x="2098" y="3573"/>
                  </a:cubicBezTo>
                  <a:cubicBezTo>
                    <a:pt x="1377" y="3056"/>
                    <a:pt x="685" y="2504"/>
                    <a:pt x="0" y="1940"/>
                  </a:cubicBezTo>
                  <a:cubicBezTo>
                    <a:pt x="183" y="1294"/>
                    <a:pt x="365" y="644"/>
                    <a:pt x="557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Shape 3958">
              <a:extLst>
                <a:ext uri="{FF2B5EF4-FFF2-40B4-BE49-F238E27FC236}">
                  <a16:creationId xmlns:a16="http://schemas.microsoft.com/office/drawing/2014/main" xmlns="" id="{874CA9B7-BDFD-4DC4-B29B-69A3FA6BB4C8}"/>
                </a:ext>
              </a:extLst>
            </p:cNvPr>
            <p:cNvSpPr/>
            <p:nvPr/>
          </p:nvSpPr>
          <p:spPr>
            <a:xfrm>
              <a:off x="592198" y="1366552"/>
              <a:ext cx="8937" cy="6033"/>
            </a:xfrm>
            <a:custGeom>
              <a:avLst/>
              <a:gdLst/>
              <a:ahLst/>
              <a:cxnLst/>
              <a:rect l="0" t="0" r="0" b="0"/>
              <a:pathLst>
                <a:path w="8937" h="6033">
                  <a:moveTo>
                    <a:pt x="372" y="0"/>
                  </a:moveTo>
                  <a:cubicBezTo>
                    <a:pt x="742" y="283"/>
                    <a:pt x="1117" y="564"/>
                    <a:pt x="1500" y="833"/>
                  </a:cubicBezTo>
                  <a:cubicBezTo>
                    <a:pt x="2288" y="1432"/>
                    <a:pt x="3096" y="2015"/>
                    <a:pt x="3920" y="2585"/>
                  </a:cubicBezTo>
                  <a:cubicBezTo>
                    <a:pt x="4729" y="3184"/>
                    <a:pt x="5567" y="3721"/>
                    <a:pt x="6395" y="4305"/>
                  </a:cubicBezTo>
                  <a:cubicBezTo>
                    <a:pt x="6804" y="4602"/>
                    <a:pt x="7245" y="4873"/>
                    <a:pt x="7667" y="5161"/>
                  </a:cubicBezTo>
                  <a:lnTo>
                    <a:pt x="8937" y="6033"/>
                  </a:lnTo>
                  <a:cubicBezTo>
                    <a:pt x="7969" y="5669"/>
                    <a:pt x="7010" y="5307"/>
                    <a:pt x="6062" y="4894"/>
                  </a:cubicBezTo>
                  <a:cubicBezTo>
                    <a:pt x="5126" y="4456"/>
                    <a:pt x="4153" y="4041"/>
                    <a:pt x="3238" y="3556"/>
                  </a:cubicBezTo>
                  <a:cubicBezTo>
                    <a:pt x="2313" y="3079"/>
                    <a:pt x="1391" y="2592"/>
                    <a:pt x="491" y="2066"/>
                  </a:cubicBezTo>
                  <a:cubicBezTo>
                    <a:pt x="327" y="1970"/>
                    <a:pt x="165" y="1867"/>
                    <a:pt x="0" y="1769"/>
                  </a:cubicBezTo>
                  <a:cubicBezTo>
                    <a:pt x="124" y="1166"/>
                    <a:pt x="247" y="577"/>
                    <a:pt x="37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Shape 3959">
              <a:extLst>
                <a:ext uri="{FF2B5EF4-FFF2-40B4-BE49-F238E27FC236}">
                  <a16:creationId xmlns:a16="http://schemas.microsoft.com/office/drawing/2014/main" xmlns="" id="{A95AB6B6-8764-41EE-B452-2F9D27EEFE19}"/>
                </a:ext>
              </a:extLst>
            </p:cNvPr>
            <p:cNvSpPr/>
            <p:nvPr/>
          </p:nvSpPr>
          <p:spPr>
            <a:xfrm>
              <a:off x="589913" y="1382280"/>
              <a:ext cx="5249" cy="4108"/>
            </a:xfrm>
            <a:custGeom>
              <a:avLst/>
              <a:gdLst/>
              <a:ahLst/>
              <a:cxnLst/>
              <a:rect l="0" t="0" r="0" b="0"/>
              <a:pathLst>
                <a:path w="5249" h="4108">
                  <a:moveTo>
                    <a:pt x="134" y="0"/>
                  </a:moveTo>
                  <a:cubicBezTo>
                    <a:pt x="415" y="232"/>
                    <a:pt x="692" y="461"/>
                    <a:pt x="977" y="691"/>
                  </a:cubicBezTo>
                  <a:lnTo>
                    <a:pt x="5249" y="4108"/>
                  </a:lnTo>
                  <a:cubicBezTo>
                    <a:pt x="3461" y="3343"/>
                    <a:pt x="1715" y="2476"/>
                    <a:pt x="0" y="1549"/>
                  </a:cubicBezTo>
                  <a:cubicBezTo>
                    <a:pt x="39" y="1043"/>
                    <a:pt x="84" y="526"/>
                    <a:pt x="13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Shape 3960">
              <a:extLst>
                <a:ext uri="{FF2B5EF4-FFF2-40B4-BE49-F238E27FC236}">
                  <a16:creationId xmlns:a16="http://schemas.microsoft.com/office/drawing/2014/main" xmlns="" id="{50CB390A-CD88-4749-BD24-E82CDF74E445}"/>
                </a:ext>
              </a:extLst>
            </p:cNvPr>
            <p:cNvSpPr/>
            <p:nvPr/>
          </p:nvSpPr>
          <p:spPr>
            <a:xfrm>
              <a:off x="598777" y="1380335"/>
              <a:ext cx="8708" cy="3355"/>
            </a:xfrm>
            <a:custGeom>
              <a:avLst/>
              <a:gdLst/>
              <a:ahLst/>
              <a:cxnLst/>
              <a:rect l="0" t="0" r="0" b="0"/>
              <a:pathLst>
                <a:path w="8708" h="3355">
                  <a:moveTo>
                    <a:pt x="0" y="0"/>
                  </a:moveTo>
                  <a:cubicBezTo>
                    <a:pt x="1530" y="367"/>
                    <a:pt x="3041" y="744"/>
                    <a:pt x="4546" y="1132"/>
                  </a:cubicBezTo>
                  <a:lnTo>
                    <a:pt x="8708" y="2177"/>
                  </a:lnTo>
                  <a:cubicBezTo>
                    <a:pt x="8313" y="2560"/>
                    <a:pt x="7900" y="2956"/>
                    <a:pt x="7482" y="3355"/>
                  </a:cubicBezTo>
                  <a:cubicBezTo>
                    <a:pt x="6434" y="2952"/>
                    <a:pt x="5391" y="2539"/>
                    <a:pt x="4361" y="2080"/>
                  </a:cubicBezTo>
                  <a:cubicBezTo>
                    <a:pt x="2886" y="1445"/>
                    <a:pt x="1429" y="751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Shape 3961">
              <a:extLst>
                <a:ext uri="{FF2B5EF4-FFF2-40B4-BE49-F238E27FC236}">
                  <a16:creationId xmlns:a16="http://schemas.microsoft.com/office/drawing/2014/main" xmlns="" id="{58F87D2B-3554-4B1F-A79E-0B3D49B1C05A}"/>
                </a:ext>
              </a:extLst>
            </p:cNvPr>
            <p:cNvSpPr/>
            <p:nvPr/>
          </p:nvSpPr>
          <p:spPr>
            <a:xfrm>
              <a:off x="617326" y="1265221"/>
              <a:ext cx="23268" cy="50182"/>
            </a:xfrm>
            <a:custGeom>
              <a:avLst/>
              <a:gdLst/>
              <a:ahLst/>
              <a:cxnLst/>
              <a:rect l="0" t="0" r="0" b="0"/>
              <a:pathLst>
                <a:path w="23268" h="50182">
                  <a:moveTo>
                    <a:pt x="23268" y="0"/>
                  </a:moveTo>
                  <a:cubicBezTo>
                    <a:pt x="23268" y="0"/>
                    <a:pt x="20562" y="3781"/>
                    <a:pt x="15955" y="12341"/>
                  </a:cubicBezTo>
                  <a:cubicBezTo>
                    <a:pt x="10466" y="22547"/>
                    <a:pt x="4005" y="47086"/>
                    <a:pt x="3247" y="49706"/>
                  </a:cubicBezTo>
                  <a:cubicBezTo>
                    <a:pt x="3107" y="50182"/>
                    <a:pt x="0" y="49878"/>
                    <a:pt x="91" y="49389"/>
                  </a:cubicBezTo>
                  <a:cubicBezTo>
                    <a:pt x="279" y="48378"/>
                    <a:pt x="735" y="45343"/>
                    <a:pt x="1162" y="44007"/>
                  </a:cubicBezTo>
                  <a:cubicBezTo>
                    <a:pt x="13980" y="3858"/>
                    <a:pt x="23268" y="0"/>
                    <a:pt x="2326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Shape 3962">
              <a:extLst>
                <a:ext uri="{FF2B5EF4-FFF2-40B4-BE49-F238E27FC236}">
                  <a16:creationId xmlns:a16="http://schemas.microsoft.com/office/drawing/2014/main" xmlns="" id="{693CEE9C-DC44-450B-9240-303C33C8272D}"/>
                </a:ext>
              </a:extLst>
            </p:cNvPr>
            <p:cNvSpPr/>
            <p:nvPr/>
          </p:nvSpPr>
          <p:spPr>
            <a:xfrm>
              <a:off x="628922" y="1266306"/>
              <a:ext cx="3288" cy="14266"/>
            </a:xfrm>
            <a:custGeom>
              <a:avLst/>
              <a:gdLst/>
              <a:ahLst/>
              <a:cxnLst/>
              <a:rect l="0" t="0" r="0" b="0"/>
              <a:pathLst>
                <a:path w="3288" h="14266">
                  <a:moveTo>
                    <a:pt x="0" y="0"/>
                  </a:moveTo>
                  <a:cubicBezTo>
                    <a:pt x="0" y="0"/>
                    <a:pt x="3213" y="5708"/>
                    <a:pt x="3288" y="13192"/>
                  </a:cubicBezTo>
                  <a:cubicBezTo>
                    <a:pt x="3057" y="13543"/>
                    <a:pt x="2406" y="13929"/>
                    <a:pt x="2139" y="14266"/>
                  </a:cubicBezTo>
                  <a:cubicBezTo>
                    <a:pt x="2146" y="12879"/>
                    <a:pt x="2477" y="11305"/>
                    <a:pt x="2276" y="9872"/>
                  </a:cubicBezTo>
                  <a:cubicBezTo>
                    <a:pt x="1343" y="3149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Shape 3963">
              <a:extLst>
                <a:ext uri="{FF2B5EF4-FFF2-40B4-BE49-F238E27FC236}">
                  <a16:creationId xmlns:a16="http://schemas.microsoft.com/office/drawing/2014/main" xmlns="" id="{1E5B0384-F981-4B66-A72C-C32EE8BBBD1D}"/>
                </a:ext>
              </a:extLst>
            </p:cNvPr>
            <p:cNvSpPr/>
            <p:nvPr/>
          </p:nvSpPr>
          <p:spPr>
            <a:xfrm>
              <a:off x="629253" y="1277761"/>
              <a:ext cx="6117" cy="7913"/>
            </a:xfrm>
            <a:custGeom>
              <a:avLst/>
              <a:gdLst/>
              <a:ahLst/>
              <a:cxnLst/>
              <a:rect l="0" t="0" r="0" b="0"/>
              <a:pathLst>
                <a:path w="6117" h="7913">
                  <a:moveTo>
                    <a:pt x="5651" y="0"/>
                  </a:moveTo>
                  <a:cubicBezTo>
                    <a:pt x="5795" y="126"/>
                    <a:pt x="5950" y="236"/>
                    <a:pt x="6117" y="341"/>
                  </a:cubicBezTo>
                  <a:cubicBezTo>
                    <a:pt x="5379" y="995"/>
                    <a:pt x="4544" y="1801"/>
                    <a:pt x="3630" y="2796"/>
                  </a:cubicBezTo>
                  <a:cubicBezTo>
                    <a:pt x="2932" y="3559"/>
                    <a:pt x="614" y="7074"/>
                    <a:pt x="114" y="7913"/>
                  </a:cubicBezTo>
                  <a:cubicBezTo>
                    <a:pt x="0" y="7577"/>
                    <a:pt x="1603" y="4616"/>
                    <a:pt x="1527" y="4287"/>
                  </a:cubicBezTo>
                  <a:cubicBezTo>
                    <a:pt x="2701" y="2411"/>
                    <a:pt x="4249" y="1004"/>
                    <a:pt x="565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Shape 3964">
              <a:extLst>
                <a:ext uri="{FF2B5EF4-FFF2-40B4-BE49-F238E27FC236}">
                  <a16:creationId xmlns:a16="http://schemas.microsoft.com/office/drawing/2014/main" xmlns="" id="{86113871-59E5-4929-9D02-2CB1EC398645}"/>
                </a:ext>
              </a:extLst>
            </p:cNvPr>
            <p:cNvSpPr/>
            <p:nvPr/>
          </p:nvSpPr>
          <p:spPr>
            <a:xfrm>
              <a:off x="621921" y="1257767"/>
              <a:ext cx="14642" cy="15465"/>
            </a:xfrm>
            <a:custGeom>
              <a:avLst/>
              <a:gdLst/>
              <a:ahLst/>
              <a:cxnLst/>
              <a:rect l="0" t="0" r="0" b="0"/>
              <a:pathLst>
                <a:path w="14642" h="15465">
                  <a:moveTo>
                    <a:pt x="3646" y="1343"/>
                  </a:moveTo>
                  <a:cubicBezTo>
                    <a:pt x="5000" y="0"/>
                    <a:pt x="6206" y="4065"/>
                    <a:pt x="6642" y="6049"/>
                  </a:cubicBezTo>
                  <a:cubicBezTo>
                    <a:pt x="6642" y="6049"/>
                    <a:pt x="7313" y="3230"/>
                    <a:pt x="8441" y="3387"/>
                  </a:cubicBezTo>
                  <a:cubicBezTo>
                    <a:pt x="9566" y="3541"/>
                    <a:pt x="8491" y="6550"/>
                    <a:pt x="8243" y="8688"/>
                  </a:cubicBezTo>
                  <a:cubicBezTo>
                    <a:pt x="7991" y="10823"/>
                    <a:pt x="8772" y="12267"/>
                    <a:pt x="8772" y="12267"/>
                  </a:cubicBezTo>
                  <a:cubicBezTo>
                    <a:pt x="8772" y="12267"/>
                    <a:pt x="9375" y="11706"/>
                    <a:pt x="9313" y="9576"/>
                  </a:cubicBezTo>
                  <a:cubicBezTo>
                    <a:pt x="9251" y="7445"/>
                    <a:pt x="9457" y="6487"/>
                    <a:pt x="9961" y="6655"/>
                  </a:cubicBezTo>
                  <a:cubicBezTo>
                    <a:pt x="10464" y="6824"/>
                    <a:pt x="11309" y="8421"/>
                    <a:pt x="10674" y="10258"/>
                  </a:cubicBezTo>
                  <a:cubicBezTo>
                    <a:pt x="10674" y="10258"/>
                    <a:pt x="11708" y="6847"/>
                    <a:pt x="13236" y="6910"/>
                  </a:cubicBezTo>
                  <a:cubicBezTo>
                    <a:pt x="14626" y="6968"/>
                    <a:pt x="12672" y="9834"/>
                    <a:pt x="11690" y="10967"/>
                  </a:cubicBezTo>
                  <a:cubicBezTo>
                    <a:pt x="12080" y="10596"/>
                    <a:pt x="12852" y="10063"/>
                    <a:pt x="13594" y="10758"/>
                  </a:cubicBezTo>
                  <a:cubicBezTo>
                    <a:pt x="14642" y="11741"/>
                    <a:pt x="12240" y="12298"/>
                    <a:pt x="10962" y="13158"/>
                  </a:cubicBezTo>
                  <a:cubicBezTo>
                    <a:pt x="9685" y="14018"/>
                    <a:pt x="9092" y="15465"/>
                    <a:pt x="9092" y="15465"/>
                  </a:cubicBezTo>
                  <a:cubicBezTo>
                    <a:pt x="8220" y="14363"/>
                    <a:pt x="6815" y="13647"/>
                    <a:pt x="5379" y="13612"/>
                  </a:cubicBezTo>
                  <a:cubicBezTo>
                    <a:pt x="4786" y="13598"/>
                    <a:pt x="4144" y="13659"/>
                    <a:pt x="3516" y="13858"/>
                  </a:cubicBezTo>
                  <a:cubicBezTo>
                    <a:pt x="1648" y="14447"/>
                    <a:pt x="1827" y="12738"/>
                    <a:pt x="3802" y="12564"/>
                  </a:cubicBezTo>
                  <a:cubicBezTo>
                    <a:pt x="2336" y="12453"/>
                    <a:pt x="0" y="12115"/>
                    <a:pt x="390" y="11106"/>
                  </a:cubicBezTo>
                  <a:cubicBezTo>
                    <a:pt x="954" y="9654"/>
                    <a:pt x="4233" y="11637"/>
                    <a:pt x="4233" y="11637"/>
                  </a:cubicBezTo>
                  <a:cubicBezTo>
                    <a:pt x="4233" y="11637"/>
                    <a:pt x="1916" y="9738"/>
                    <a:pt x="2968" y="8799"/>
                  </a:cubicBezTo>
                  <a:cubicBezTo>
                    <a:pt x="4025" y="7860"/>
                    <a:pt x="4888" y="10543"/>
                    <a:pt x="5539" y="11275"/>
                  </a:cubicBezTo>
                  <a:cubicBezTo>
                    <a:pt x="6192" y="12005"/>
                    <a:pt x="7151" y="12089"/>
                    <a:pt x="7151" y="12089"/>
                  </a:cubicBezTo>
                  <a:cubicBezTo>
                    <a:pt x="7151" y="12089"/>
                    <a:pt x="4884" y="7582"/>
                    <a:pt x="2744" y="7239"/>
                  </a:cubicBezTo>
                  <a:cubicBezTo>
                    <a:pt x="605" y="6893"/>
                    <a:pt x="459" y="4751"/>
                    <a:pt x="2484" y="5129"/>
                  </a:cubicBezTo>
                  <a:cubicBezTo>
                    <a:pt x="3977" y="5410"/>
                    <a:pt x="4829" y="6323"/>
                    <a:pt x="5174" y="6782"/>
                  </a:cubicBezTo>
                  <a:cubicBezTo>
                    <a:pt x="4537" y="5810"/>
                    <a:pt x="2496" y="2484"/>
                    <a:pt x="3646" y="134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Shape 3965">
              <a:extLst>
                <a:ext uri="{FF2B5EF4-FFF2-40B4-BE49-F238E27FC236}">
                  <a16:creationId xmlns:a16="http://schemas.microsoft.com/office/drawing/2014/main" xmlns="" id="{6766B52F-D1AC-4FDB-88C0-71FC1C6CBB71}"/>
                </a:ext>
              </a:extLst>
            </p:cNvPr>
            <p:cNvSpPr/>
            <p:nvPr/>
          </p:nvSpPr>
          <p:spPr>
            <a:xfrm>
              <a:off x="632413" y="1269180"/>
              <a:ext cx="15311" cy="14521"/>
            </a:xfrm>
            <a:custGeom>
              <a:avLst/>
              <a:gdLst/>
              <a:ahLst/>
              <a:cxnLst/>
              <a:rect l="0" t="0" r="0" b="0"/>
              <a:pathLst>
                <a:path w="15311" h="14521">
                  <a:moveTo>
                    <a:pt x="4512" y="944"/>
                  </a:moveTo>
                  <a:cubicBezTo>
                    <a:pt x="5644" y="1980"/>
                    <a:pt x="3957" y="5141"/>
                    <a:pt x="3957" y="5141"/>
                  </a:cubicBezTo>
                  <a:cubicBezTo>
                    <a:pt x="4809" y="3383"/>
                    <a:pt x="6548" y="2845"/>
                    <a:pt x="7026" y="3084"/>
                  </a:cubicBezTo>
                  <a:cubicBezTo>
                    <a:pt x="7505" y="3321"/>
                    <a:pt x="6971" y="4148"/>
                    <a:pt x="5411" y="5621"/>
                  </a:cubicBezTo>
                  <a:cubicBezTo>
                    <a:pt x="3852" y="7095"/>
                    <a:pt x="3847" y="8138"/>
                    <a:pt x="3847" y="8138"/>
                  </a:cubicBezTo>
                  <a:cubicBezTo>
                    <a:pt x="3847" y="8138"/>
                    <a:pt x="5464" y="7448"/>
                    <a:pt x="6806" y="5748"/>
                  </a:cubicBezTo>
                  <a:cubicBezTo>
                    <a:pt x="8146" y="4049"/>
                    <a:pt x="9521" y="1143"/>
                    <a:pt x="10434" y="1832"/>
                  </a:cubicBezTo>
                  <a:cubicBezTo>
                    <a:pt x="11348" y="2518"/>
                    <a:pt x="9822" y="5004"/>
                    <a:pt x="9822" y="5004"/>
                  </a:cubicBezTo>
                  <a:cubicBezTo>
                    <a:pt x="11544" y="3897"/>
                    <a:pt x="15293" y="1857"/>
                    <a:pt x="15302" y="3773"/>
                  </a:cubicBezTo>
                  <a:cubicBezTo>
                    <a:pt x="15311" y="5400"/>
                    <a:pt x="11492" y="6325"/>
                    <a:pt x="10345" y="6566"/>
                  </a:cubicBezTo>
                  <a:cubicBezTo>
                    <a:pt x="10918" y="6480"/>
                    <a:pt x="12174" y="6434"/>
                    <a:pt x="13437" y="7294"/>
                  </a:cubicBezTo>
                  <a:cubicBezTo>
                    <a:pt x="15147" y="8458"/>
                    <a:pt x="13521" y="9879"/>
                    <a:pt x="11752" y="8609"/>
                  </a:cubicBezTo>
                  <a:cubicBezTo>
                    <a:pt x="9982" y="7341"/>
                    <a:pt x="5162" y="8943"/>
                    <a:pt x="5162" y="8943"/>
                  </a:cubicBezTo>
                  <a:cubicBezTo>
                    <a:pt x="5162" y="8943"/>
                    <a:pt x="5907" y="9565"/>
                    <a:pt x="6891" y="9506"/>
                  </a:cubicBezTo>
                  <a:cubicBezTo>
                    <a:pt x="7875" y="9446"/>
                    <a:pt x="10400" y="8145"/>
                    <a:pt x="10480" y="9562"/>
                  </a:cubicBezTo>
                  <a:cubicBezTo>
                    <a:pt x="10564" y="10978"/>
                    <a:pt x="7562" y="10688"/>
                    <a:pt x="7562" y="10688"/>
                  </a:cubicBezTo>
                  <a:cubicBezTo>
                    <a:pt x="7562" y="10688"/>
                    <a:pt x="11307" y="11600"/>
                    <a:pt x="10676" y="13033"/>
                  </a:cubicBezTo>
                  <a:cubicBezTo>
                    <a:pt x="10238" y="14029"/>
                    <a:pt x="8334" y="12613"/>
                    <a:pt x="7210" y="11655"/>
                  </a:cubicBezTo>
                  <a:cubicBezTo>
                    <a:pt x="8494" y="13179"/>
                    <a:pt x="7407" y="14521"/>
                    <a:pt x="6493" y="12778"/>
                  </a:cubicBezTo>
                  <a:cubicBezTo>
                    <a:pt x="6188" y="12193"/>
                    <a:pt x="5772" y="11695"/>
                    <a:pt x="5340" y="11282"/>
                  </a:cubicBezTo>
                  <a:cubicBezTo>
                    <a:pt x="4295" y="10290"/>
                    <a:pt x="2635" y="9778"/>
                    <a:pt x="1229" y="9942"/>
                  </a:cubicBezTo>
                  <a:cubicBezTo>
                    <a:pt x="1229" y="9942"/>
                    <a:pt x="1987" y="8521"/>
                    <a:pt x="1687" y="7004"/>
                  </a:cubicBezTo>
                  <a:cubicBezTo>
                    <a:pt x="1388" y="5486"/>
                    <a:pt x="0" y="2648"/>
                    <a:pt x="1391" y="2437"/>
                  </a:cubicBezTo>
                  <a:cubicBezTo>
                    <a:pt x="1843" y="2370"/>
                    <a:pt x="2619" y="3585"/>
                    <a:pt x="2633" y="4127"/>
                  </a:cubicBezTo>
                  <a:cubicBezTo>
                    <a:pt x="2740" y="2622"/>
                    <a:pt x="3482" y="0"/>
                    <a:pt x="4512" y="94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Shape 3966">
              <a:extLst>
                <a:ext uri="{FF2B5EF4-FFF2-40B4-BE49-F238E27FC236}">
                  <a16:creationId xmlns:a16="http://schemas.microsoft.com/office/drawing/2014/main" xmlns="" id="{57E9A93D-5B6D-40D1-8889-174D2DA6F021}"/>
                </a:ext>
              </a:extLst>
            </p:cNvPr>
            <p:cNvSpPr/>
            <p:nvPr/>
          </p:nvSpPr>
          <p:spPr>
            <a:xfrm>
              <a:off x="632271" y="1257445"/>
              <a:ext cx="16580" cy="14039"/>
            </a:xfrm>
            <a:custGeom>
              <a:avLst/>
              <a:gdLst/>
              <a:ahLst/>
              <a:cxnLst/>
              <a:rect l="0" t="0" r="0" b="0"/>
              <a:pathLst>
                <a:path w="16580" h="14039">
                  <a:moveTo>
                    <a:pt x="13736" y="498"/>
                  </a:moveTo>
                  <a:cubicBezTo>
                    <a:pt x="15991" y="765"/>
                    <a:pt x="13080" y="3811"/>
                    <a:pt x="11546" y="5187"/>
                  </a:cubicBezTo>
                  <a:cubicBezTo>
                    <a:pt x="11546" y="5187"/>
                    <a:pt x="14679" y="4171"/>
                    <a:pt x="15363" y="5076"/>
                  </a:cubicBezTo>
                  <a:cubicBezTo>
                    <a:pt x="16051" y="5977"/>
                    <a:pt x="12441" y="6798"/>
                    <a:pt x="10258" y="7758"/>
                  </a:cubicBezTo>
                  <a:cubicBezTo>
                    <a:pt x="8075" y="8716"/>
                    <a:pt x="7041" y="10055"/>
                    <a:pt x="7041" y="10055"/>
                  </a:cubicBezTo>
                  <a:cubicBezTo>
                    <a:pt x="7041" y="10055"/>
                    <a:pt x="8270" y="10192"/>
                    <a:pt x="10217" y="9012"/>
                  </a:cubicBezTo>
                  <a:cubicBezTo>
                    <a:pt x="12165" y="7830"/>
                    <a:pt x="13215" y="7468"/>
                    <a:pt x="13430" y="7923"/>
                  </a:cubicBezTo>
                  <a:cubicBezTo>
                    <a:pt x="13642" y="8379"/>
                    <a:pt x="12774" y="9847"/>
                    <a:pt x="10585" y="10364"/>
                  </a:cubicBezTo>
                  <a:cubicBezTo>
                    <a:pt x="10585" y="10364"/>
                    <a:pt x="14539" y="9297"/>
                    <a:pt x="15610" y="10440"/>
                  </a:cubicBezTo>
                  <a:cubicBezTo>
                    <a:pt x="16580" y="11481"/>
                    <a:pt x="12457" y="11590"/>
                    <a:pt x="10670" y="11481"/>
                  </a:cubicBezTo>
                  <a:cubicBezTo>
                    <a:pt x="11306" y="11568"/>
                    <a:pt x="12375" y="11846"/>
                    <a:pt x="12272" y="12754"/>
                  </a:cubicBezTo>
                  <a:cubicBezTo>
                    <a:pt x="12126" y="14039"/>
                    <a:pt x="9832" y="12592"/>
                    <a:pt x="8082" y="12121"/>
                  </a:cubicBezTo>
                  <a:cubicBezTo>
                    <a:pt x="6336" y="11650"/>
                    <a:pt x="4544" y="11992"/>
                    <a:pt x="4544" y="11992"/>
                  </a:cubicBezTo>
                  <a:cubicBezTo>
                    <a:pt x="4930" y="10770"/>
                    <a:pt x="4566" y="9367"/>
                    <a:pt x="3537" y="8305"/>
                  </a:cubicBezTo>
                  <a:cubicBezTo>
                    <a:pt x="3110" y="7865"/>
                    <a:pt x="2580" y="7431"/>
                    <a:pt x="1932" y="7081"/>
                  </a:cubicBezTo>
                  <a:cubicBezTo>
                    <a:pt x="0" y="6038"/>
                    <a:pt x="1731" y="5256"/>
                    <a:pt x="3349" y="6599"/>
                  </a:cubicBezTo>
                  <a:cubicBezTo>
                    <a:pt x="2375" y="5474"/>
                    <a:pt x="964" y="3594"/>
                    <a:pt x="2196" y="3341"/>
                  </a:cubicBezTo>
                  <a:cubicBezTo>
                    <a:pt x="3973" y="2977"/>
                    <a:pt x="4539" y="6417"/>
                    <a:pt x="4539" y="6417"/>
                  </a:cubicBezTo>
                  <a:cubicBezTo>
                    <a:pt x="4539" y="6417"/>
                    <a:pt x="4603" y="3719"/>
                    <a:pt x="6260" y="3986"/>
                  </a:cubicBezTo>
                  <a:cubicBezTo>
                    <a:pt x="7920" y="4250"/>
                    <a:pt x="6043" y="6309"/>
                    <a:pt x="5843" y="7174"/>
                  </a:cubicBezTo>
                  <a:cubicBezTo>
                    <a:pt x="5640" y="8038"/>
                    <a:pt x="6270" y="8780"/>
                    <a:pt x="6270" y="8780"/>
                  </a:cubicBezTo>
                  <a:cubicBezTo>
                    <a:pt x="6270" y="8780"/>
                    <a:pt x="8813" y="4728"/>
                    <a:pt x="7555" y="2989"/>
                  </a:cubicBezTo>
                  <a:cubicBezTo>
                    <a:pt x="6297" y="1250"/>
                    <a:pt x="8194" y="0"/>
                    <a:pt x="9336" y="1674"/>
                  </a:cubicBezTo>
                  <a:cubicBezTo>
                    <a:pt x="10176" y="2910"/>
                    <a:pt x="9950" y="4016"/>
                    <a:pt x="9774" y="4512"/>
                  </a:cubicBezTo>
                  <a:cubicBezTo>
                    <a:pt x="10215" y="3529"/>
                    <a:pt x="11822" y="271"/>
                    <a:pt x="13736" y="49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Shape 3967">
              <a:extLst>
                <a:ext uri="{FF2B5EF4-FFF2-40B4-BE49-F238E27FC236}">
                  <a16:creationId xmlns:a16="http://schemas.microsoft.com/office/drawing/2014/main" xmlns="" id="{4E1BDAE2-5527-4AA1-8145-3FC512CC0A1D}"/>
                </a:ext>
              </a:extLst>
            </p:cNvPr>
            <p:cNvSpPr/>
            <p:nvPr/>
          </p:nvSpPr>
          <p:spPr>
            <a:xfrm>
              <a:off x="614914" y="1275028"/>
              <a:ext cx="6141" cy="41221"/>
            </a:xfrm>
            <a:custGeom>
              <a:avLst/>
              <a:gdLst/>
              <a:ahLst/>
              <a:cxnLst/>
              <a:rect l="0" t="0" r="0" b="0"/>
              <a:pathLst>
                <a:path w="6141" h="41221">
                  <a:moveTo>
                    <a:pt x="975" y="0"/>
                  </a:moveTo>
                  <a:cubicBezTo>
                    <a:pt x="975" y="0"/>
                    <a:pt x="6141" y="8576"/>
                    <a:pt x="3763" y="38689"/>
                  </a:cubicBezTo>
                  <a:cubicBezTo>
                    <a:pt x="3665" y="39939"/>
                    <a:pt x="3644" y="39906"/>
                    <a:pt x="3459" y="40792"/>
                  </a:cubicBezTo>
                  <a:cubicBezTo>
                    <a:pt x="3370" y="41221"/>
                    <a:pt x="0" y="40514"/>
                    <a:pt x="48" y="40074"/>
                  </a:cubicBezTo>
                  <a:cubicBezTo>
                    <a:pt x="308" y="37655"/>
                    <a:pt x="2105" y="25288"/>
                    <a:pt x="1920" y="12726"/>
                  </a:cubicBezTo>
                  <a:cubicBezTo>
                    <a:pt x="1787" y="3860"/>
                    <a:pt x="975" y="0"/>
                    <a:pt x="97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Shape 3968">
              <a:extLst>
                <a:ext uri="{FF2B5EF4-FFF2-40B4-BE49-F238E27FC236}">
                  <a16:creationId xmlns:a16="http://schemas.microsoft.com/office/drawing/2014/main" xmlns="" id="{C1A399C0-0962-498F-8B9C-4CB43E7BFE74}"/>
                </a:ext>
              </a:extLst>
            </p:cNvPr>
            <p:cNvSpPr/>
            <p:nvPr/>
          </p:nvSpPr>
          <p:spPr>
            <a:xfrm>
              <a:off x="618170" y="1282785"/>
              <a:ext cx="6169" cy="12409"/>
            </a:xfrm>
            <a:custGeom>
              <a:avLst/>
              <a:gdLst/>
              <a:ahLst/>
              <a:cxnLst/>
              <a:rect l="0" t="0" r="0" b="0"/>
              <a:pathLst>
                <a:path w="6169" h="12409">
                  <a:moveTo>
                    <a:pt x="6169" y="0"/>
                  </a:moveTo>
                  <a:cubicBezTo>
                    <a:pt x="6169" y="0"/>
                    <a:pt x="4379" y="2187"/>
                    <a:pt x="2187" y="7517"/>
                  </a:cubicBezTo>
                  <a:cubicBezTo>
                    <a:pt x="1719" y="8653"/>
                    <a:pt x="1000" y="11238"/>
                    <a:pt x="717" y="12409"/>
                  </a:cubicBezTo>
                  <a:cubicBezTo>
                    <a:pt x="562" y="12033"/>
                    <a:pt x="121" y="10290"/>
                    <a:pt x="0" y="9912"/>
                  </a:cubicBezTo>
                  <a:cubicBezTo>
                    <a:pt x="1628" y="3642"/>
                    <a:pt x="6169" y="0"/>
                    <a:pt x="616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Shape 3969">
              <a:extLst>
                <a:ext uri="{FF2B5EF4-FFF2-40B4-BE49-F238E27FC236}">
                  <a16:creationId xmlns:a16="http://schemas.microsoft.com/office/drawing/2014/main" xmlns="" id="{290150AD-FF07-41F9-9C34-2E411ED0A304}"/>
                </a:ext>
              </a:extLst>
            </p:cNvPr>
            <p:cNvSpPr/>
            <p:nvPr/>
          </p:nvSpPr>
          <p:spPr>
            <a:xfrm>
              <a:off x="613645" y="1290547"/>
              <a:ext cx="4930" cy="8298"/>
            </a:xfrm>
            <a:custGeom>
              <a:avLst/>
              <a:gdLst/>
              <a:ahLst/>
              <a:cxnLst/>
              <a:rect l="0" t="0" r="0" b="0"/>
              <a:pathLst>
                <a:path w="4930" h="8298">
                  <a:moveTo>
                    <a:pt x="610" y="0"/>
                  </a:moveTo>
                  <a:cubicBezTo>
                    <a:pt x="1854" y="816"/>
                    <a:pt x="3573" y="2880"/>
                    <a:pt x="4450" y="4813"/>
                  </a:cubicBezTo>
                  <a:cubicBezTo>
                    <a:pt x="4359" y="5080"/>
                    <a:pt x="4930" y="8031"/>
                    <a:pt x="4804" y="8298"/>
                  </a:cubicBezTo>
                  <a:cubicBezTo>
                    <a:pt x="4434" y="7438"/>
                    <a:pt x="2578" y="2722"/>
                    <a:pt x="0" y="658"/>
                  </a:cubicBezTo>
                  <a:cubicBezTo>
                    <a:pt x="153" y="610"/>
                    <a:pt x="473" y="70"/>
                    <a:pt x="61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Shape 3970">
              <a:extLst>
                <a:ext uri="{FF2B5EF4-FFF2-40B4-BE49-F238E27FC236}">
                  <a16:creationId xmlns:a16="http://schemas.microsoft.com/office/drawing/2014/main" xmlns="" id="{E3C6A9EA-5C86-4134-9903-0B68B4857ADA}"/>
                </a:ext>
              </a:extLst>
            </p:cNvPr>
            <p:cNvSpPr/>
            <p:nvPr/>
          </p:nvSpPr>
          <p:spPr>
            <a:xfrm>
              <a:off x="617247" y="1276493"/>
              <a:ext cx="13514" cy="13204"/>
            </a:xfrm>
            <a:custGeom>
              <a:avLst/>
              <a:gdLst/>
              <a:ahLst/>
              <a:cxnLst/>
              <a:rect l="0" t="0" r="0" b="0"/>
              <a:pathLst>
                <a:path w="13514" h="13204">
                  <a:moveTo>
                    <a:pt x="7277" y="1484"/>
                  </a:moveTo>
                  <a:cubicBezTo>
                    <a:pt x="8249" y="1785"/>
                    <a:pt x="8076" y="4368"/>
                    <a:pt x="8076" y="4368"/>
                  </a:cubicBezTo>
                  <a:cubicBezTo>
                    <a:pt x="8946" y="2895"/>
                    <a:pt x="10994" y="0"/>
                    <a:pt x="11763" y="1625"/>
                  </a:cubicBezTo>
                  <a:cubicBezTo>
                    <a:pt x="12419" y="3004"/>
                    <a:pt x="9875" y="4973"/>
                    <a:pt x="9096" y="5531"/>
                  </a:cubicBezTo>
                  <a:cubicBezTo>
                    <a:pt x="9501" y="5283"/>
                    <a:pt x="10439" y="4855"/>
                    <a:pt x="11745" y="5193"/>
                  </a:cubicBezTo>
                  <a:cubicBezTo>
                    <a:pt x="13514" y="5655"/>
                    <a:pt x="12841" y="7365"/>
                    <a:pt x="10985" y="6834"/>
                  </a:cubicBezTo>
                  <a:cubicBezTo>
                    <a:pt x="9131" y="6303"/>
                    <a:pt x="6094" y="9158"/>
                    <a:pt x="6094" y="9158"/>
                  </a:cubicBezTo>
                  <a:cubicBezTo>
                    <a:pt x="6094" y="9158"/>
                    <a:pt x="6907" y="9457"/>
                    <a:pt x="7635" y="9103"/>
                  </a:cubicBezTo>
                  <a:cubicBezTo>
                    <a:pt x="8363" y="8748"/>
                    <a:pt x="9768" y="6860"/>
                    <a:pt x="10395" y="8038"/>
                  </a:cubicBezTo>
                  <a:cubicBezTo>
                    <a:pt x="11023" y="9216"/>
                    <a:pt x="8619" y="9899"/>
                    <a:pt x="8619" y="9899"/>
                  </a:cubicBezTo>
                  <a:cubicBezTo>
                    <a:pt x="8619" y="9899"/>
                    <a:pt x="11838" y="9513"/>
                    <a:pt x="11930" y="10926"/>
                  </a:cubicBezTo>
                  <a:cubicBezTo>
                    <a:pt x="11992" y="11908"/>
                    <a:pt x="9975" y="11295"/>
                    <a:pt x="8736" y="10830"/>
                  </a:cubicBezTo>
                  <a:cubicBezTo>
                    <a:pt x="10323" y="11726"/>
                    <a:pt x="10030" y="13204"/>
                    <a:pt x="8637" y="12005"/>
                  </a:cubicBezTo>
                  <a:cubicBezTo>
                    <a:pt x="8172" y="11604"/>
                    <a:pt x="7658" y="11309"/>
                    <a:pt x="7162" y="11092"/>
                  </a:cubicBezTo>
                  <a:cubicBezTo>
                    <a:pt x="5968" y="10572"/>
                    <a:pt x="4626" y="10630"/>
                    <a:pt x="3619" y="11207"/>
                  </a:cubicBezTo>
                  <a:cubicBezTo>
                    <a:pt x="3619" y="11207"/>
                    <a:pt x="3505" y="9786"/>
                    <a:pt x="2672" y="8587"/>
                  </a:cubicBezTo>
                  <a:cubicBezTo>
                    <a:pt x="1838" y="7391"/>
                    <a:pt x="0" y="6016"/>
                    <a:pt x="1119" y="5604"/>
                  </a:cubicBezTo>
                  <a:cubicBezTo>
                    <a:pt x="1909" y="5311"/>
                    <a:pt x="2411" y="6046"/>
                    <a:pt x="2637" y="6503"/>
                  </a:cubicBezTo>
                  <a:cubicBezTo>
                    <a:pt x="2119" y="5191"/>
                    <a:pt x="1244" y="2080"/>
                    <a:pt x="2407" y="2564"/>
                  </a:cubicBezTo>
                  <a:cubicBezTo>
                    <a:pt x="3685" y="3095"/>
                    <a:pt x="3658" y="6301"/>
                    <a:pt x="3658" y="6301"/>
                  </a:cubicBezTo>
                  <a:cubicBezTo>
                    <a:pt x="3608" y="4544"/>
                    <a:pt x="4719" y="3549"/>
                    <a:pt x="5178" y="3603"/>
                  </a:cubicBezTo>
                  <a:cubicBezTo>
                    <a:pt x="5637" y="3656"/>
                    <a:pt x="5560" y="4525"/>
                    <a:pt x="4959" y="6259"/>
                  </a:cubicBezTo>
                  <a:cubicBezTo>
                    <a:pt x="4359" y="7994"/>
                    <a:pt x="4708" y="8687"/>
                    <a:pt x="4708" y="8687"/>
                  </a:cubicBezTo>
                  <a:cubicBezTo>
                    <a:pt x="4708" y="8687"/>
                    <a:pt x="5726" y="7795"/>
                    <a:pt x="6073" y="5935"/>
                  </a:cubicBezTo>
                  <a:cubicBezTo>
                    <a:pt x="6416" y="4076"/>
                    <a:pt x="6306" y="1182"/>
                    <a:pt x="7277" y="148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Shape 3971">
              <a:extLst>
                <a:ext uri="{FF2B5EF4-FFF2-40B4-BE49-F238E27FC236}">
                  <a16:creationId xmlns:a16="http://schemas.microsoft.com/office/drawing/2014/main" xmlns="" id="{B25CA43A-61C6-4B03-A93E-4B46BBE405ED}"/>
                </a:ext>
              </a:extLst>
            </p:cNvPr>
            <p:cNvSpPr/>
            <p:nvPr/>
          </p:nvSpPr>
          <p:spPr>
            <a:xfrm>
              <a:off x="603231" y="1281447"/>
              <a:ext cx="13670" cy="13034"/>
            </a:xfrm>
            <a:custGeom>
              <a:avLst/>
              <a:gdLst/>
              <a:ahLst/>
              <a:cxnLst/>
              <a:rect l="0" t="0" r="0" b="0"/>
              <a:pathLst>
                <a:path w="13670" h="13034">
                  <a:moveTo>
                    <a:pt x="4640" y="1208"/>
                  </a:moveTo>
                  <a:cubicBezTo>
                    <a:pt x="5489" y="839"/>
                    <a:pt x="6455" y="3718"/>
                    <a:pt x="7489" y="5538"/>
                  </a:cubicBezTo>
                  <a:cubicBezTo>
                    <a:pt x="8524" y="7358"/>
                    <a:pt x="9875" y="8369"/>
                    <a:pt x="9875" y="8369"/>
                  </a:cubicBezTo>
                  <a:cubicBezTo>
                    <a:pt x="9875" y="8369"/>
                    <a:pt x="9957" y="7461"/>
                    <a:pt x="8715" y="5782"/>
                  </a:cubicBezTo>
                  <a:cubicBezTo>
                    <a:pt x="7473" y="4104"/>
                    <a:pt x="7074" y="3246"/>
                    <a:pt x="7510" y="3159"/>
                  </a:cubicBezTo>
                  <a:cubicBezTo>
                    <a:pt x="7943" y="3074"/>
                    <a:pt x="9416" y="3983"/>
                    <a:pt x="10021" y="5731"/>
                  </a:cubicBezTo>
                  <a:cubicBezTo>
                    <a:pt x="10021" y="5731"/>
                    <a:pt x="8802" y="2548"/>
                    <a:pt x="9873" y="1931"/>
                  </a:cubicBezTo>
                  <a:cubicBezTo>
                    <a:pt x="10845" y="1367"/>
                    <a:pt x="11284" y="3842"/>
                    <a:pt x="11256" y="5182"/>
                  </a:cubicBezTo>
                  <a:cubicBezTo>
                    <a:pt x="11311" y="4713"/>
                    <a:pt x="12087" y="3849"/>
                    <a:pt x="12473" y="4022"/>
                  </a:cubicBezTo>
                  <a:cubicBezTo>
                    <a:pt x="13670" y="4558"/>
                    <a:pt x="12231" y="6682"/>
                    <a:pt x="11850" y="7929"/>
                  </a:cubicBezTo>
                  <a:cubicBezTo>
                    <a:pt x="11469" y="9176"/>
                    <a:pt x="12014" y="10605"/>
                    <a:pt x="12014" y="10605"/>
                  </a:cubicBezTo>
                  <a:cubicBezTo>
                    <a:pt x="10802" y="10106"/>
                    <a:pt x="9316" y="10131"/>
                    <a:pt x="8322" y="10734"/>
                  </a:cubicBezTo>
                  <a:cubicBezTo>
                    <a:pt x="7912" y="10985"/>
                    <a:pt x="7512" y="11314"/>
                    <a:pt x="7197" y="11745"/>
                  </a:cubicBezTo>
                  <a:cubicBezTo>
                    <a:pt x="6263" y="13034"/>
                    <a:pt x="5423" y="11590"/>
                    <a:pt x="6665" y="10586"/>
                  </a:cubicBezTo>
                  <a:cubicBezTo>
                    <a:pt x="5608" y="11138"/>
                    <a:pt x="3833" y="11889"/>
                    <a:pt x="3532" y="10910"/>
                  </a:cubicBezTo>
                  <a:cubicBezTo>
                    <a:pt x="3099" y="9501"/>
                    <a:pt x="6434" y="9654"/>
                    <a:pt x="6434" y="9654"/>
                  </a:cubicBezTo>
                  <a:cubicBezTo>
                    <a:pt x="6434" y="9654"/>
                    <a:pt x="3795" y="9148"/>
                    <a:pt x="3980" y="7934"/>
                  </a:cubicBezTo>
                  <a:cubicBezTo>
                    <a:pt x="4165" y="6721"/>
                    <a:pt x="6261" y="8493"/>
                    <a:pt x="7115" y="8792"/>
                  </a:cubicBezTo>
                  <a:cubicBezTo>
                    <a:pt x="7969" y="9092"/>
                    <a:pt x="8665" y="8741"/>
                    <a:pt x="8665" y="8741"/>
                  </a:cubicBezTo>
                  <a:cubicBezTo>
                    <a:pt x="8665" y="8741"/>
                    <a:pt x="4594" y="6123"/>
                    <a:pt x="2948" y="6781"/>
                  </a:cubicBezTo>
                  <a:cubicBezTo>
                    <a:pt x="1304" y="7442"/>
                    <a:pt x="0" y="5791"/>
                    <a:pt x="1585" y="5209"/>
                  </a:cubicBezTo>
                  <a:cubicBezTo>
                    <a:pt x="2754" y="4778"/>
                    <a:pt x="3845" y="5138"/>
                    <a:pt x="4338" y="5355"/>
                  </a:cubicBezTo>
                  <a:cubicBezTo>
                    <a:pt x="3359" y="4855"/>
                    <a:pt x="105" y="3086"/>
                    <a:pt x="240" y="1669"/>
                  </a:cubicBezTo>
                  <a:cubicBezTo>
                    <a:pt x="402" y="0"/>
                    <a:pt x="3507" y="2729"/>
                    <a:pt x="4918" y="4127"/>
                  </a:cubicBezTo>
                  <a:cubicBezTo>
                    <a:pt x="4918" y="4127"/>
                    <a:pt x="3788" y="1576"/>
                    <a:pt x="4640" y="120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Shape 3972">
              <a:extLst>
                <a:ext uri="{FF2B5EF4-FFF2-40B4-BE49-F238E27FC236}">
                  <a16:creationId xmlns:a16="http://schemas.microsoft.com/office/drawing/2014/main" xmlns="" id="{D2C2FF27-32E1-4781-B89A-26710A6E8D1B}"/>
                </a:ext>
              </a:extLst>
            </p:cNvPr>
            <p:cNvSpPr/>
            <p:nvPr/>
          </p:nvSpPr>
          <p:spPr>
            <a:xfrm>
              <a:off x="608071" y="1266121"/>
              <a:ext cx="15076" cy="13904"/>
            </a:xfrm>
            <a:custGeom>
              <a:avLst/>
              <a:gdLst/>
              <a:ahLst/>
              <a:cxnLst/>
              <a:rect l="0" t="0" r="0" b="0"/>
              <a:pathLst>
                <a:path w="15076" h="13904">
                  <a:moveTo>
                    <a:pt x="5898" y="758"/>
                  </a:moveTo>
                  <a:cubicBezTo>
                    <a:pt x="7503" y="1405"/>
                    <a:pt x="7710" y="4697"/>
                    <a:pt x="7738" y="5673"/>
                  </a:cubicBezTo>
                  <a:cubicBezTo>
                    <a:pt x="7761" y="5200"/>
                    <a:pt x="7943" y="4220"/>
                    <a:pt x="9023" y="3596"/>
                  </a:cubicBezTo>
                  <a:cubicBezTo>
                    <a:pt x="10487" y="2752"/>
                    <a:pt x="11590" y="4567"/>
                    <a:pt x="10012" y="5414"/>
                  </a:cubicBezTo>
                  <a:cubicBezTo>
                    <a:pt x="8434" y="6260"/>
                    <a:pt x="9126" y="10593"/>
                    <a:pt x="9126" y="10593"/>
                  </a:cubicBezTo>
                  <a:cubicBezTo>
                    <a:pt x="9126" y="10593"/>
                    <a:pt x="9875" y="10273"/>
                    <a:pt x="10001" y="9494"/>
                  </a:cubicBezTo>
                  <a:cubicBezTo>
                    <a:pt x="10124" y="8717"/>
                    <a:pt x="9304" y="6265"/>
                    <a:pt x="10715" y="6768"/>
                  </a:cubicBezTo>
                  <a:cubicBezTo>
                    <a:pt x="12126" y="7271"/>
                    <a:pt x="11288" y="9453"/>
                    <a:pt x="11288" y="9453"/>
                  </a:cubicBezTo>
                  <a:cubicBezTo>
                    <a:pt x="11288" y="9453"/>
                    <a:pt x="12877" y="6951"/>
                    <a:pt x="14174" y="8008"/>
                  </a:cubicBezTo>
                  <a:cubicBezTo>
                    <a:pt x="15076" y="8741"/>
                    <a:pt x="13329" y="9634"/>
                    <a:pt x="12176" y="10111"/>
                  </a:cubicBezTo>
                  <a:cubicBezTo>
                    <a:pt x="13914" y="9736"/>
                    <a:pt x="15039" y="11108"/>
                    <a:pt x="13151" y="11108"/>
                  </a:cubicBezTo>
                  <a:cubicBezTo>
                    <a:pt x="12519" y="11108"/>
                    <a:pt x="11953" y="11226"/>
                    <a:pt x="11466" y="11393"/>
                  </a:cubicBezTo>
                  <a:cubicBezTo>
                    <a:pt x="10293" y="11797"/>
                    <a:pt x="9539" y="12761"/>
                    <a:pt x="9443" y="13904"/>
                  </a:cubicBezTo>
                  <a:cubicBezTo>
                    <a:pt x="9443" y="13904"/>
                    <a:pt x="8126" y="12857"/>
                    <a:pt x="6573" y="12478"/>
                  </a:cubicBezTo>
                  <a:cubicBezTo>
                    <a:pt x="5023" y="12100"/>
                    <a:pt x="2713" y="12267"/>
                    <a:pt x="3021" y="11178"/>
                  </a:cubicBezTo>
                  <a:cubicBezTo>
                    <a:pt x="3238" y="10408"/>
                    <a:pt x="4185" y="10647"/>
                    <a:pt x="4719" y="10853"/>
                  </a:cubicBezTo>
                  <a:cubicBezTo>
                    <a:pt x="3256" y="10167"/>
                    <a:pt x="0" y="8303"/>
                    <a:pt x="1119" y="7890"/>
                  </a:cubicBezTo>
                  <a:cubicBezTo>
                    <a:pt x="2349" y="7438"/>
                    <a:pt x="5155" y="9998"/>
                    <a:pt x="5155" y="9998"/>
                  </a:cubicBezTo>
                  <a:cubicBezTo>
                    <a:pt x="3580" y="8639"/>
                    <a:pt x="3370" y="7093"/>
                    <a:pt x="3692" y="6821"/>
                  </a:cubicBezTo>
                  <a:cubicBezTo>
                    <a:pt x="4014" y="6550"/>
                    <a:pt x="4731" y="7292"/>
                    <a:pt x="5898" y="9075"/>
                  </a:cubicBezTo>
                  <a:cubicBezTo>
                    <a:pt x="7062" y="10857"/>
                    <a:pt x="8089" y="11280"/>
                    <a:pt x="8089" y="11280"/>
                  </a:cubicBezTo>
                  <a:cubicBezTo>
                    <a:pt x="8089" y="11280"/>
                    <a:pt x="7706" y="9763"/>
                    <a:pt x="6279" y="8057"/>
                  </a:cubicBezTo>
                  <a:cubicBezTo>
                    <a:pt x="4850" y="6351"/>
                    <a:pt x="2240" y="4136"/>
                    <a:pt x="3087" y="3712"/>
                  </a:cubicBezTo>
                  <a:cubicBezTo>
                    <a:pt x="3934" y="3285"/>
                    <a:pt x="6101" y="5449"/>
                    <a:pt x="6101" y="5449"/>
                  </a:cubicBezTo>
                  <a:cubicBezTo>
                    <a:pt x="5327" y="3689"/>
                    <a:pt x="4009" y="0"/>
                    <a:pt x="5898" y="7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Shape 3973">
              <a:extLst>
                <a:ext uri="{FF2B5EF4-FFF2-40B4-BE49-F238E27FC236}">
                  <a16:creationId xmlns:a16="http://schemas.microsoft.com/office/drawing/2014/main" xmlns="" id="{1247C3B2-16E0-4114-908D-8426394A4B1F}"/>
                </a:ext>
              </a:extLst>
            </p:cNvPr>
            <p:cNvSpPr/>
            <p:nvPr/>
          </p:nvSpPr>
          <p:spPr>
            <a:xfrm>
              <a:off x="619766" y="1290604"/>
              <a:ext cx="24490" cy="24982"/>
            </a:xfrm>
            <a:custGeom>
              <a:avLst/>
              <a:gdLst/>
              <a:ahLst/>
              <a:cxnLst/>
              <a:rect l="0" t="0" r="0" b="0"/>
              <a:pathLst>
                <a:path w="24490" h="24982">
                  <a:moveTo>
                    <a:pt x="24490" y="0"/>
                  </a:moveTo>
                  <a:cubicBezTo>
                    <a:pt x="24490" y="0"/>
                    <a:pt x="21866" y="2344"/>
                    <a:pt x="16402" y="7292"/>
                  </a:cubicBezTo>
                  <a:cubicBezTo>
                    <a:pt x="9891" y="13188"/>
                    <a:pt x="3158" y="23046"/>
                    <a:pt x="1991" y="24685"/>
                  </a:cubicBezTo>
                  <a:cubicBezTo>
                    <a:pt x="1779" y="24982"/>
                    <a:pt x="32" y="24015"/>
                    <a:pt x="210" y="23700"/>
                  </a:cubicBezTo>
                  <a:cubicBezTo>
                    <a:pt x="580" y="23048"/>
                    <a:pt x="0" y="22554"/>
                    <a:pt x="626" y="21729"/>
                  </a:cubicBezTo>
                  <a:cubicBezTo>
                    <a:pt x="15718" y="1827"/>
                    <a:pt x="24490" y="0"/>
                    <a:pt x="2449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Shape 3974">
              <a:extLst>
                <a:ext uri="{FF2B5EF4-FFF2-40B4-BE49-F238E27FC236}">
                  <a16:creationId xmlns:a16="http://schemas.microsoft.com/office/drawing/2014/main" xmlns="" id="{3E8949F5-E1FF-41DA-8F4B-980FA9D7141C}"/>
                </a:ext>
              </a:extLst>
            </p:cNvPr>
            <p:cNvSpPr/>
            <p:nvPr/>
          </p:nvSpPr>
          <p:spPr>
            <a:xfrm>
              <a:off x="631065" y="1290552"/>
              <a:ext cx="4247" cy="10758"/>
            </a:xfrm>
            <a:custGeom>
              <a:avLst/>
              <a:gdLst/>
              <a:ahLst/>
              <a:cxnLst/>
              <a:rect l="0" t="0" r="0" b="0"/>
              <a:pathLst>
                <a:path w="4247" h="10758">
                  <a:moveTo>
                    <a:pt x="3215" y="0"/>
                  </a:moveTo>
                  <a:cubicBezTo>
                    <a:pt x="3215" y="0"/>
                    <a:pt x="4247" y="4838"/>
                    <a:pt x="1865" y="9629"/>
                  </a:cubicBezTo>
                  <a:cubicBezTo>
                    <a:pt x="1575" y="9791"/>
                    <a:pt x="310" y="10614"/>
                    <a:pt x="0" y="10758"/>
                  </a:cubicBezTo>
                  <a:cubicBezTo>
                    <a:pt x="457" y="9875"/>
                    <a:pt x="1409" y="7869"/>
                    <a:pt x="1724" y="6905"/>
                  </a:cubicBezTo>
                  <a:cubicBezTo>
                    <a:pt x="3206" y="2367"/>
                    <a:pt x="3215" y="0"/>
                    <a:pt x="32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7" name="Shape 3975">
              <a:extLst>
                <a:ext uri="{FF2B5EF4-FFF2-40B4-BE49-F238E27FC236}">
                  <a16:creationId xmlns:a16="http://schemas.microsoft.com/office/drawing/2014/main" xmlns="" id="{93756190-7107-43FD-BB85-FD570DBFCCC2}"/>
                </a:ext>
              </a:extLst>
            </p:cNvPr>
            <p:cNvSpPr/>
            <p:nvPr/>
          </p:nvSpPr>
          <p:spPr>
            <a:xfrm>
              <a:off x="629335" y="1300886"/>
              <a:ext cx="7470" cy="2922"/>
            </a:xfrm>
            <a:custGeom>
              <a:avLst/>
              <a:gdLst/>
              <a:ahLst/>
              <a:cxnLst/>
              <a:rect l="0" t="0" r="0" b="0"/>
              <a:pathLst>
                <a:path w="7470" h="2922">
                  <a:moveTo>
                    <a:pt x="7418" y="209"/>
                  </a:moveTo>
                  <a:cubicBezTo>
                    <a:pt x="7470" y="332"/>
                    <a:pt x="7386" y="846"/>
                    <a:pt x="7462" y="962"/>
                  </a:cubicBezTo>
                  <a:cubicBezTo>
                    <a:pt x="4587" y="760"/>
                    <a:pt x="724" y="2604"/>
                    <a:pt x="0" y="2922"/>
                  </a:cubicBezTo>
                  <a:cubicBezTo>
                    <a:pt x="64" y="2687"/>
                    <a:pt x="2082" y="1194"/>
                    <a:pt x="2171" y="978"/>
                  </a:cubicBezTo>
                  <a:cubicBezTo>
                    <a:pt x="3829" y="288"/>
                    <a:pt x="6130" y="0"/>
                    <a:pt x="7418" y="20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Shape 3976">
              <a:extLst>
                <a:ext uri="{FF2B5EF4-FFF2-40B4-BE49-F238E27FC236}">
                  <a16:creationId xmlns:a16="http://schemas.microsoft.com/office/drawing/2014/main" xmlns="" id="{8179E8FB-7AF4-4CA5-97C4-D111F7ABC0CB}"/>
                </a:ext>
              </a:extLst>
            </p:cNvPr>
            <p:cNvSpPr/>
            <p:nvPr/>
          </p:nvSpPr>
          <p:spPr>
            <a:xfrm>
              <a:off x="627874" y="1284446"/>
              <a:ext cx="12669" cy="11115"/>
            </a:xfrm>
            <a:custGeom>
              <a:avLst/>
              <a:gdLst/>
              <a:ahLst/>
              <a:cxnLst/>
              <a:rect l="0" t="0" r="0" b="0"/>
              <a:pathLst>
                <a:path w="12669" h="11115">
                  <a:moveTo>
                    <a:pt x="5854" y="559"/>
                  </a:moveTo>
                  <a:cubicBezTo>
                    <a:pt x="7272" y="0"/>
                    <a:pt x="7041" y="2952"/>
                    <a:pt x="6811" y="4356"/>
                  </a:cubicBezTo>
                  <a:cubicBezTo>
                    <a:pt x="6811" y="4356"/>
                    <a:pt x="8128" y="2667"/>
                    <a:pt x="8948" y="3037"/>
                  </a:cubicBezTo>
                  <a:cubicBezTo>
                    <a:pt x="9767" y="3406"/>
                    <a:pt x="8087" y="5124"/>
                    <a:pt x="7290" y="6466"/>
                  </a:cubicBezTo>
                  <a:cubicBezTo>
                    <a:pt x="6491" y="7809"/>
                    <a:pt x="6681" y="8943"/>
                    <a:pt x="6681" y="8943"/>
                  </a:cubicBezTo>
                  <a:cubicBezTo>
                    <a:pt x="6681" y="8943"/>
                    <a:pt x="7299" y="8715"/>
                    <a:pt x="7856" y="7303"/>
                  </a:cubicBezTo>
                  <a:cubicBezTo>
                    <a:pt x="8416" y="5891"/>
                    <a:pt x="8845" y="5312"/>
                    <a:pt x="9183" y="5542"/>
                  </a:cubicBezTo>
                  <a:cubicBezTo>
                    <a:pt x="9521" y="5771"/>
                    <a:pt x="9717" y="7018"/>
                    <a:pt x="8708" y="8073"/>
                  </a:cubicBezTo>
                  <a:cubicBezTo>
                    <a:pt x="8708" y="8073"/>
                    <a:pt x="10468" y="6082"/>
                    <a:pt x="11621" y="6485"/>
                  </a:cubicBezTo>
                  <a:cubicBezTo>
                    <a:pt x="12669" y="6852"/>
                    <a:pt x="10359" y="8268"/>
                    <a:pt x="9283" y="8780"/>
                  </a:cubicBezTo>
                  <a:cubicBezTo>
                    <a:pt x="9687" y="8630"/>
                    <a:pt x="10432" y="8462"/>
                    <a:pt x="10802" y="9093"/>
                  </a:cubicBezTo>
                  <a:cubicBezTo>
                    <a:pt x="11325" y="9986"/>
                    <a:pt x="9327" y="9784"/>
                    <a:pt x="8103" y="10044"/>
                  </a:cubicBezTo>
                  <a:cubicBezTo>
                    <a:pt x="6881" y="10306"/>
                    <a:pt x="6014" y="11115"/>
                    <a:pt x="6014" y="11115"/>
                  </a:cubicBezTo>
                  <a:cubicBezTo>
                    <a:pt x="5660" y="10185"/>
                    <a:pt x="4788" y="9383"/>
                    <a:pt x="3696" y="9019"/>
                  </a:cubicBezTo>
                  <a:cubicBezTo>
                    <a:pt x="3247" y="8868"/>
                    <a:pt x="2737" y="8757"/>
                    <a:pt x="2201" y="8738"/>
                  </a:cubicBezTo>
                  <a:cubicBezTo>
                    <a:pt x="603" y="8681"/>
                    <a:pt x="1224" y="7603"/>
                    <a:pt x="2785" y="7957"/>
                  </a:cubicBezTo>
                  <a:cubicBezTo>
                    <a:pt x="1694" y="7538"/>
                    <a:pt x="0" y="6763"/>
                    <a:pt x="587" y="6193"/>
                  </a:cubicBezTo>
                  <a:cubicBezTo>
                    <a:pt x="1431" y="5374"/>
                    <a:pt x="3379" y="7451"/>
                    <a:pt x="3379" y="7451"/>
                  </a:cubicBezTo>
                  <a:cubicBezTo>
                    <a:pt x="3379" y="7451"/>
                    <a:pt x="2141" y="5657"/>
                    <a:pt x="3219" y="5291"/>
                  </a:cubicBezTo>
                  <a:cubicBezTo>
                    <a:pt x="4295" y="4925"/>
                    <a:pt x="4192" y="6888"/>
                    <a:pt x="4484" y="7524"/>
                  </a:cubicBezTo>
                  <a:cubicBezTo>
                    <a:pt x="4776" y="8157"/>
                    <a:pt x="5486" y="8440"/>
                    <a:pt x="5486" y="8440"/>
                  </a:cubicBezTo>
                  <a:cubicBezTo>
                    <a:pt x="5486" y="8440"/>
                    <a:pt x="5032" y="4945"/>
                    <a:pt x="3489" y="4213"/>
                  </a:cubicBezTo>
                  <a:cubicBezTo>
                    <a:pt x="1948" y="3480"/>
                    <a:pt x="2445" y="2043"/>
                    <a:pt x="3888" y="2768"/>
                  </a:cubicBezTo>
                  <a:cubicBezTo>
                    <a:pt x="4954" y="3306"/>
                    <a:pt x="5345" y="4106"/>
                    <a:pt x="5480" y="4491"/>
                  </a:cubicBezTo>
                  <a:cubicBezTo>
                    <a:pt x="5265" y="3703"/>
                    <a:pt x="4649" y="1036"/>
                    <a:pt x="5854" y="5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Shape 3977">
              <a:extLst>
                <a:ext uri="{FF2B5EF4-FFF2-40B4-BE49-F238E27FC236}">
                  <a16:creationId xmlns:a16="http://schemas.microsoft.com/office/drawing/2014/main" xmlns="" id="{39A18908-392C-437B-8765-EA3B7D5B7D3B}"/>
                </a:ext>
              </a:extLst>
            </p:cNvPr>
            <p:cNvSpPr/>
            <p:nvPr/>
          </p:nvSpPr>
          <p:spPr>
            <a:xfrm>
              <a:off x="635253" y="1296434"/>
              <a:ext cx="13683" cy="10486"/>
            </a:xfrm>
            <a:custGeom>
              <a:avLst/>
              <a:gdLst/>
              <a:ahLst/>
              <a:cxnLst/>
              <a:rect l="0" t="0" r="0" b="0"/>
              <a:pathLst>
                <a:path w="13683" h="10486">
                  <a:moveTo>
                    <a:pt x="3340" y="705"/>
                  </a:moveTo>
                  <a:cubicBezTo>
                    <a:pt x="3697" y="821"/>
                    <a:pt x="3740" y="1794"/>
                    <a:pt x="3516" y="2115"/>
                  </a:cubicBezTo>
                  <a:cubicBezTo>
                    <a:pt x="4240" y="1275"/>
                    <a:pt x="5907" y="0"/>
                    <a:pt x="6249" y="904"/>
                  </a:cubicBezTo>
                  <a:cubicBezTo>
                    <a:pt x="6626" y="1894"/>
                    <a:pt x="4042" y="3158"/>
                    <a:pt x="4042" y="3158"/>
                  </a:cubicBezTo>
                  <a:cubicBezTo>
                    <a:pt x="5418" y="2427"/>
                    <a:pt x="6909" y="2710"/>
                    <a:pt x="7156" y="3011"/>
                  </a:cubicBezTo>
                  <a:cubicBezTo>
                    <a:pt x="7402" y="3313"/>
                    <a:pt x="6656" y="3612"/>
                    <a:pt x="4891" y="3937"/>
                  </a:cubicBezTo>
                  <a:cubicBezTo>
                    <a:pt x="3128" y="4261"/>
                    <a:pt x="2676" y="4866"/>
                    <a:pt x="2676" y="4866"/>
                  </a:cubicBezTo>
                  <a:cubicBezTo>
                    <a:pt x="2676" y="4866"/>
                    <a:pt x="4147" y="5017"/>
                    <a:pt x="5850" y="4488"/>
                  </a:cubicBezTo>
                  <a:cubicBezTo>
                    <a:pt x="7553" y="3957"/>
                    <a:pt x="9797" y="2735"/>
                    <a:pt x="10167" y="3449"/>
                  </a:cubicBezTo>
                  <a:cubicBezTo>
                    <a:pt x="10533" y="4162"/>
                    <a:pt x="8359" y="5087"/>
                    <a:pt x="8359" y="5087"/>
                  </a:cubicBezTo>
                  <a:cubicBezTo>
                    <a:pt x="10085" y="5033"/>
                    <a:pt x="13683" y="5128"/>
                    <a:pt x="12866" y="6248"/>
                  </a:cubicBezTo>
                  <a:cubicBezTo>
                    <a:pt x="12172" y="7199"/>
                    <a:pt x="9005" y="6429"/>
                    <a:pt x="8069" y="6176"/>
                  </a:cubicBezTo>
                  <a:cubicBezTo>
                    <a:pt x="8521" y="6322"/>
                    <a:pt x="9453" y="6726"/>
                    <a:pt x="10001" y="7658"/>
                  </a:cubicBezTo>
                  <a:cubicBezTo>
                    <a:pt x="10743" y="8923"/>
                    <a:pt x="8948" y="9195"/>
                    <a:pt x="8210" y="7850"/>
                  </a:cubicBezTo>
                  <a:cubicBezTo>
                    <a:pt x="7473" y="6503"/>
                    <a:pt x="3286" y="5786"/>
                    <a:pt x="3286" y="5786"/>
                  </a:cubicBezTo>
                  <a:cubicBezTo>
                    <a:pt x="3286" y="5786"/>
                    <a:pt x="3558" y="6401"/>
                    <a:pt x="4297" y="6705"/>
                  </a:cubicBezTo>
                  <a:cubicBezTo>
                    <a:pt x="5037" y="7009"/>
                    <a:pt x="7427" y="7115"/>
                    <a:pt x="6882" y="7969"/>
                  </a:cubicBezTo>
                  <a:cubicBezTo>
                    <a:pt x="6331" y="8822"/>
                    <a:pt x="4276" y="7625"/>
                    <a:pt x="4276" y="7625"/>
                  </a:cubicBezTo>
                  <a:cubicBezTo>
                    <a:pt x="4276" y="7625"/>
                    <a:pt x="6605" y="9436"/>
                    <a:pt x="5532" y="10058"/>
                  </a:cubicBezTo>
                  <a:cubicBezTo>
                    <a:pt x="4786" y="10486"/>
                    <a:pt x="4009" y="9010"/>
                    <a:pt x="3605" y="8069"/>
                  </a:cubicBezTo>
                  <a:cubicBezTo>
                    <a:pt x="3886" y="9395"/>
                    <a:pt x="2518" y="9805"/>
                    <a:pt x="2605" y="8476"/>
                  </a:cubicBezTo>
                  <a:cubicBezTo>
                    <a:pt x="2635" y="8031"/>
                    <a:pt x="2548" y="7600"/>
                    <a:pt x="2409" y="7210"/>
                  </a:cubicBezTo>
                  <a:cubicBezTo>
                    <a:pt x="2075" y="6272"/>
                    <a:pt x="1091" y="5407"/>
                    <a:pt x="0" y="5021"/>
                  </a:cubicBezTo>
                  <a:cubicBezTo>
                    <a:pt x="0" y="5021"/>
                    <a:pt x="1160" y="4454"/>
                    <a:pt x="1596" y="3466"/>
                  </a:cubicBezTo>
                  <a:cubicBezTo>
                    <a:pt x="2030" y="2480"/>
                    <a:pt x="2240" y="352"/>
                    <a:pt x="3340" y="70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Shape 3978">
              <a:extLst>
                <a:ext uri="{FF2B5EF4-FFF2-40B4-BE49-F238E27FC236}">
                  <a16:creationId xmlns:a16="http://schemas.microsoft.com/office/drawing/2014/main" xmlns="" id="{452C4CAC-DC65-4933-8D84-FEBEA6D8E111}"/>
                </a:ext>
              </a:extLst>
            </p:cNvPr>
            <p:cNvSpPr/>
            <p:nvPr/>
          </p:nvSpPr>
          <p:spPr>
            <a:xfrm>
              <a:off x="638185" y="1285290"/>
              <a:ext cx="13569" cy="10302"/>
            </a:xfrm>
            <a:custGeom>
              <a:avLst/>
              <a:gdLst/>
              <a:ahLst/>
              <a:cxnLst/>
              <a:rect l="0" t="0" r="0" b="0"/>
              <a:pathLst>
                <a:path w="13569" h="10302">
                  <a:moveTo>
                    <a:pt x="2299" y="1129"/>
                  </a:moveTo>
                  <a:cubicBezTo>
                    <a:pt x="3756" y="1220"/>
                    <a:pt x="3436" y="3668"/>
                    <a:pt x="3436" y="3668"/>
                  </a:cubicBezTo>
                  <a:cubicBezTo>
                    <a:pt x="3436" y="3668"/>
                    <a:pt x="4082" y="1846"/>
                    <a:pt x="5311" y="2342"/>
                  </a:cubicBezTo>
                  <a:cubicBezTo>
                    <a:pt x="6537" y="2839"/>
                    <a:pt x="4628" y="3881"/>
                    <a:pt x="4281" y="4431"/>
                  </a:cubicBezTo>
                  <a:cubicBezTo>
                    <a:pt x="3932" y="4980"/>
                    <a:pt x="4256" y="5607"/>
                    <a:pt x="4256" y="5607"/>
                  </a:cubicBezTo>
                  <a:cubicBezTo>
                    <a:pt x="4256" y="5607"/>
                    <a:pt x="7126" y="3335"/>
                    <a:pt x="6534" y="1911"/>
                  </a:cubicBezTo>
                  <a:cubicBezTo>
                    <a:pt x="5943" y="488"/>
                    <a:pt x="7688" y="0"/>
                    <a:pt x="8206" y="1357"/>
                  </a:cubicBezTo>
                  <a:cubicBezTo>
                    <a:pt x="8585" y="2356"/>
                    <a:pt x="8165" y="3068"/>
                    <a:pt x="7918" y="3371"/>
                  </a:cubicBezTo>
                  <a:cubicBezTo>
                    <a:pt x="8477" y="2785"/>
                    <a:pt x="10441" y="874"/>
                    <a:pt x="11877" y="1396"/>
                  </a:cubicBezTo>
                  <a:cubicBezTo>
                    <a:pt x="13569" y="2008"/>
                    <a:pt x="10637" y="3525"/>
                    <a:pt x="9144" y="4169"/>
                  </a:cubicBezTo>
                  <a:cubicBezTo>
                    <a:pt x="9144" y="4169"/>
                    <a:pt x="11797" y="4076"/>
                    <a:pt x="12131" y="4821"/>
                  </a:cubicBezTo>
                  <a:cubicBezTo>
                    <a:pt x="12464" y="5565"/>
                    <a:pt x="9482" y="5437"/>
                    <a:pt x="7578" y="5672"/>
                  </a:cubicBezTo>
                  <a:cubicBezTo>
                    <a:pt x="5671" y="5908"/>
                    <a:pt x="4575" y="6622"/>
                    <a:pt x="4575" y="6622"/>
                  </a:cubicBezTo>
                  <a:cubicBezTo>
                    <a:pt x="4575" y="6622"/>
                    <a:pt x="5498" y="6949"/>
                    <a:pt x="7270" y="6515"/>
                  </a:cubicBezTo>
                  <a:cubicBezTo>
                    <a:pt x="9041" y="6084"/>
                    <a:pt x="9934" y="6038"/>
                    <a:pt x="10000" y="6388"/>
                  </a:cubicBezTo>
                  <a:cubicBezTo>
                    <a:pt x="10066" y="6740"/>
                    <a:pt x="9067" y="7572"/>
                    <a:pt x="7256" y="7508"/>
                  </a:cubicBezTo>
                  <a:cubicBezTo>
                    <a:pt x="7256" y="7508"/>
                    <a:pt x="10560" y="7535"/>
                    <a:pt x="11137" y="8519"/>
                  </a:cubicBezTo>
                  <a:cubicBezTo>
                    <a:pt x="11660" y="9413"/>
                    <a:pt x="8439" y="8699"/>
                    <a:pt x="7076" y="8285"/>
                  </a:cubicBezTo>
                  <a:cubicBezTo>
                    <a:pt x="7550" y="8463"/>
                    <a:pt x="8318" y="8857"/>
                    <a:pt x="8037" y="9455"/>
                  </a:cubicBezTo>
                  <a:cubicBezTo>
                    <a:pt x="7639" y="10302"/>
                    <a:pt x="6181" y="8880"/>
                    <a:pt x="4929" y="8227"/>
                  </a:cubicBezTo>
                  <a:cubicBezTo>
                    <a:pt x="3673" y="7572"/>
                    <a:pt x="2210" y="7464"/>
                    <a:pt x="2210" y="7464"/>
                  </a:cubicBezTo>
                  <a:cubicBezTo>
                    <a:pt x="2779" y="6706"/>
                    <a:pt x="2806" y="5681"/>
                    <a:pt x="2242" y="4763"/>
                  </a:cubicBezTo>
                  <a:cubicBezTo>
                    <a:pt x="2009" y="4380"/>
                    <a:pt x="1692" y="3983"/>
                    <a:pt x="1267" y="3621"/>
                  </a:cubicBezTo>
                  <a:cubicBezTo>
                    <a:pt x="0" y="2544"/>
                    <a:pt x="1516" y="2342"/>
                    <a:pt x="2475" y="3566"/>
                  </a:cubicBezTo>
                  <a:cubicBezTo>
                    <a:pt x="1966" y="2613"/>
                    <a:pt x="1288" y="1064"/>
                    <a:pt x="2299" y="112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Shape 3979">
              <a:extLst>
                <a:ext uri="{FF2B5EF4-FFF2-40B4-BE49-F238E27FC236}">
                  <a16:creationId xmlns:a16="http://schemas.microsoft.com/office/drawing/2014/main" xmlns="" id="{92F9B4EB-1481-4892-889E-A79273D306EC}"/>
                </a:ext>
              </a:extLst>
            </p:cNvPr>
            <p:cNvSpPr/>
            <p:nvPr/>
          </p:nvSpPr>
          <p:spPr>
            <a:xfrm>
              <a:off x="601834" y="1318235"/>
              <a:ext cx="17259" cy="13963"/>
            </a:xfrm>
            <a:custGeom>
              <a:avLst/>
              <a:gdLst/>
              <a:ahLst/>
              <a:cxnLst/>
              <a:rect l="0" t="0" r="0" b="0"/>
              <a:pathLst>
                <a:path w="17259" h="13963">
                  <a:moveTo>
                    <a:pt x="5380" y="560"/>
                  </a:moveTo>
                  <a:cubicBezTo>
                    <a:pt x="6721" y="10"/>
                    <a:pt x="8358" y="0"/>
                    <a:pt x="10149" y="863"/>
                  </a:cubicBezTo>
                  <a:cubicBezTo>
                    <a:pt x="17259" y="4290"/>
                    <a:pt x="11416" y="13963"/>
                    <a:pt x="5178" y="11097"/>
                  </a:cubicBezTo>
                  <a:cubicBezTo>
                    <a:pt x="0" y="8718"/>
                    <a:pt x="1356" y="2210"/>
                    <a:pt x="5380" y="56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Shape 3980">
              <a:extLst>
                <a:ext uri="{FF2B5EF4-FFF2-40B4-BE49-F238E27FC236}">
                  <a16:creationId xmlns:a16="http://schemas.microsoft.com/office/drawing/2014/main" xmlns="" id="{8305EDD7-78AC-436C-B08B-91997678C09C}"/>
                </a:ext>
              </a:extLst>
            </p:cNvPr>
            <p:cNvSpPr/>
            <p:nvPr/>
          </p:nvSpPr>
          <p:spPr>
            <a:xfrm>
              <a:off x="601996" y="1317265"/>
              <a:ext cx="11566" cy="7612"/>
            </a:xfrm>
            <a:custGeom>
              <a:avLst/>
              <a:gdLst/>
              <a:ahLst/>
              <a:cxnLst/>
              <a:rect l="0" t="0" r="0" b="0"/>
              <a:pathLst>
                <a:path w="11566" h="7612">
                  <a:moveTo>
                    <a:pt x="1116" y="0"/>
                  </a:moveTo>
                  <a:lnTo>
                    <a:pt x="3888" y="2050"/>
                  </a:lnTo>
                  <a:cubicBezTo>
                    <a:pt x="6420" y="3918"/>
                    <a:pt x="8964" y="5759"/>
                    <a:pt x="11566" y="7612"/>
                  </a:cubicBezTo>
                  <a:cubicBezTo>
                    <a:pt x="10822" y="7294"/>
                    <a:pt x="10071" y="6991"/>
                    <a:pt x="9345" y="6636"/>
                  </a:cubicBezTo>
                  <a:cubicBezTo>
                    <a:pt x="8603" y="6297"/>
                    <a:pt x="7884" y="5934"/>
                    <a:pt x="7165" y="5565"/>
                  </a:cubicBezTo>
                  <a:cubicBezTo>
                    <a:pt x="5724" y="4832"/>
                    <a:pt x="4324" y="4039"/>
                    <a:pt x="2925" y="3242"/>
                  </a:cubicBezTo>
                  <a:cubicBezTo>
                    <a:pt x="1938" y="2664"/>
                    <a:pt x="970" y="2062"/>
                    <a:pt x="0" y="1461"/>
                  </a:cubicBezTo>
                  <a:cubicBezTo>
                    <a:pt x="354" y="956"/>
                    <a:pt x="726" y="467"/>
                    <a:pt x="11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Shape 3981">
              <a:extLst>
                <a:ext uri="{FF2B5EF4-FFF2-40B4-BE49-F238E27FC236}">
                  <a16:creationId xmlns:a16="http://schemas.microsoft.com/office/drawing/2014/main" xmlns="" id="{7007E3D2-4BD7-4392-8983-BE3597EEFABC}"/>
                </a:ext>
              </a:extLst>
            </p:cNvPr>
            <p:cNvSpPr/>
            <p:nvPr/>
          </p:nvSpPr>
          <p:spPr>
            <a:xfrm>
              <a:off x="610460" y="1345875"/>
              <a:ext cx="12669" cy="3042"/>
            </a:xfrm>
            <a:custGeom>
              <a:avLst/>
              <a:gdLst/>
              <a:ahLst/>
              <a:cxnLst/>
              <a:rect l="0" t="0" r="0" b="0"/>
              <a:pathLst>
                <a:path w="12669" h="3042">
                  <a:moveTo>
                    <a:pt x="0" y="0"/>
                  </a:moveTo>
                  <a:cubicBezTo>
                    <a:pt x="2956" y="237"/>
                    <a:pt x="5884" y="615"/>
                    <a:pt x="8790" y="898"/>
                  </a:cubicBezTo>
                  <a:cubicBezTo>
                    <a:pt x="10092" y="1032"/>
                    <a:pt x="11379" y="1139"/>
                    <a:pt x="12669" y="1241"/>
                  </a:cubicBezTo>
                  <a:cubicBezTo>
                    <a:pt x="12366" y="1843"/>
                    <a:pt x="12060" y="2444"/>
                    <a:pt x="11747" y="3042"/>
                  </a:cubicBezTo>
                  <a:cubicBezTo>
                    <a:pt x="10722" y="2861"/>
                    <a:pt x="9697" y="2669"/>
                    <a:pt x="8680" y="2449"/>
                  </a:cubicBezTo>
                  <a:cubicBezTo>
                    <a:pt x="5747" y="1788"/>
                    <a:pt x="2854" y="984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Shape 3982">
              <a:extLst>
                <a:ext uri="{FF2B5EF4-FFF2-40B4-BE49-F238E27FC236}">
                  <a16:creationId xmlns:a16="http://schemas.microsoft.com/office/drawing/2014/main" xmlns="" id="{410E7777-AD6F-4680-9A57-FACFF2D6521C}"/>
                </a:ext>
              </a:extLst>
            </p:cNvPr>
            <p:cNvSpPr/>
            <p:nvPr/>
          </p:nvSpPr>
          <p:spPr>
            <a:xfrm>
              <a:off x="596840" y="1328400"/>
              <a:ext cx="11268" cy="8210"/>
            </a:xfrm>
            <a:custGeom>
              <a:avLst/>
              <a:gdLst/>
              <a:ahLst/>
              <a:cxnLst/>
              <a:rect l="0" t="0" r="0" b="0"/>
              <a:pathLst>
                <a:path w="11268" h="8210">
                  <a:moveTo>
                    <a:pt x="678" y="0"/>
                  </a:moveTo>
                  <a:cubicBezTo>
                    <a:pt x="920" y="192"/>
                    <a:pt x="1157" y="387"/>
                    <a:pt x="1400" y="581"/>
                  </a:cubicBezTo>
                  <a:cubicBezTo>
                    <a:pt x="2456" y="1453"/>
                    <a:pt x="3552" y="2291"/>
                    <a:pt x="4630" y="3153"/>
                  </a:cubicBezTo>
                  <a:cubicBezTo>
                    <a:pt x="6806" y="4862"/>
                    <a:pt x="8996" y="6533"/>
                    <a:pt x="11268" y="8210"/>
                  </a:cubicBezTo>
                  <a:cubicBezTo>
                    <a:pt x="10612" y="7922"/>
                    <a:pt x="9946" y="7662"/>
                    <a:pt x="9304" y="7342"/>
                  </a:cubicBezTo>
                  <a:cubicBezTo>
                    <a:pt x="8653" y="7038"/>
                    <a:pt x="8012" y="6719"/>
                    <a:pt x="7379" y="6383"/>
                  </a:cubicBezTo>
                  <a:cubicBezTo>
                    <a:pt x="6114" y="5722"/>
                    <a:pt x="4872" y="5012"/>
                    <a:pt x="3658" y="4273"/>
                  </a:cubicBezTo>
                  <a:cubicBezTo>
                    <a:pt x="2434" y="3542"/>
                    <a:pt x="1258" y="2754"/>
                    <a:pt x="78" y="1970"/>
                  </a:cubicBezTo>
                  <a:cubicBezTo>
                    <a:pt x="50" y="1952"/>
                    <a:pt x="25" y="1933"/>
                    <a:pt x="0" y="1917"/>
                  </a:cubicBezTo>
                  <a:cubicBezTo>
                    <a:pt x="210" y="1275"/>
                    <a:pt x="452" y="637"/>
                    <a:pt x="67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Shape 3983">
              <a:extLst>
                <a:ext uri="{FF2B5EF4-FFF2-40B4-BE49-F238E27FC236}">
                  <a16:creationId xmlns:a16="http://schemas.microsoft.com/office/drawing/2014/main" xmlns="" id="{1D5BDF61-DB20-416E-83E5-B42BB237CE65}"/>
                </a:ext>
              </a:extLst>
            </p:cNvPr>
            <p:cNvSpPr/>
            <p:nvPr/>
          </p:nvSpPr>
          <p:spPr>
            <a:xfrm>
              <a:off x="604133" y="1358302"/>
              <a:ext cx="11916" cy="3142"/>
            </a:xfrm>
            <a:custGeom>
              <a:avLst/>
              <a:gdLst/>
              <a:ahLst/>
              <a:cxnLst/>
              <a:rect l="0" t="0" r="0" b="0"/>
              <a:pathLst>
                <a:path w="11916" h="3142">
                  <a:moveTo>
                    <a:pt x="0" y="0"/>
                  </a:moveTo>
                  <a:cubicBezTo>
                    <a:pt x="1655" y="267"/>
                    <a:pt x="3283" y="512"/>
                    <a:pt x="4913" y="739"/>
                  </a:cubicBezTo>
                  <a:cubicBezTo>
                    <a:pt x="6543" y="948"/>
                    <a:pt x="8160" y="1157"/>
                    <a:pt x="9779" y="1301"/>
                  </a:cubicBezTo>
                  <a:cubicBezTo>
                    <a:pt x="10494" y="1380"/>
                    <a:pt x="11206" y="1432"/>
                    <a:pt x="11916" y="1486"/>
                  </a:cubicBezTo>
                  <a:cubicBezTo>
                    <a:pt x="11578" y="2045"/>
                    <a:pt x="11240" y="2601"/>
                    <a:pt x="10907" y="3142"/>
                  </a:cubicBezTo>
                  <a:cubicBezTo>
                    <a:pt x="10501" y="3070"/>
                    <a:pt x="10096" y="2997"/>
                    <a:pt x="9690" y="2922"/>
                  </a:cubicBezTo>
                  <a:cubicBezTo>
                    <a:pt x="8039" y="2571"/>
                    <a:pt x="6395" y="2189"/>
                    <a:pt x="4776" y="1694"/>
                  </a:cubicBezTo>
                  <a:cubicBezTo>
                    <a:pt x="3158" y="1219"/>
                    <a:pt x="1555" y="653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6" name="Shape 3984">
              <a:extLst>
                <a:ext uri="{FF2B5EF4-FFF2-40B4-BE49-F238E27FC236}">
                  <a16:creationId xmlns:a16="http://schemas.microsoft.com/office/drawing/2014/main" xmlns="" id="{CA48CE57-3EE4-44EE-B54B-E0F4CB0FD649}"/>
                </a:ext>
              </a:extLst>
            </p:cNvPr>
            <p:cNvSpPr/>
            <p:nvPr/>
          </p:nvSpPr>
          <p:spPr>
            <a:xfrm>
              <a:off x="593253" y="1342372"/>
              <a:ext cx="10350" cy="7243"/>
            </a:xfrm>
            <a:custGeom>
              <a:avLst/>
              <a:gdLst/>
              <a:ahLst/>
              <a:cxnLst/>
              <a:rect l="0" t="0" r="0" b="0"/>
              <a:pathLst>
                <a:path w="10350" h="7243">
                  <a:moveTo>
                    <a:pt x="400" y="0"/>
                  </a:moveTo>
                  <a:cubicBezTo>
                    <a:pt x="1297" y="784"/>
                    <a:pt x="2237" y="1539"/>
                    <a:pt x="3192" y="2288"/>
                  </a:cubicBezTo>
                  <a:cubicBezTo>
                    <a:pt x="4327" y="3151"/>
                    <a:pt x="5489" y="3997"/>
                    <a:pt x="6688" y="4816"/>
                  </a:cubicBezTo>
                  <a:cubicBezTo>
                    <a:pt x="7875" y="5635"/>
                    <a:pt x="9110" y="6436"/>
                    <a:pt x="10350" y="7243"/>
                  </a:cubicBezTo>
                  <a:cubicBezTo>
                    <a:pt x="8948" y="6745"/>
                    <a:pt x="7553" y="6200"/>
                    <a:pt x="6199" y="5544"/>
                  </a:cubicBezTo>
                  <a:cubicBezTo>
                    <a:pt x="4833" y="4920"/>
                    <a:pt x="3523" y="4190"/>
                    <a:pt x="2224" y="3434"/>
                  </a:cubicBezTo>
                  <a:cubicBezTo>
                    <a:pt x="1463" y="2980"/>
                    <a:pt x="728" y="2486"/>
                    <a:pt x="0" y="1980"/>
                  </a:cubicBezTo>
                  <a:cubicBezTo>
                    <a:pt x="130" y="1322"/>
                    <a:pt x="260" y="659"/>
                    <a:pt x="40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Shape 3985">
              <a:extLst>
                <a:ext uri="{FF2B5EF4-FFF2-40B4-BE49-F238E27FC236}">
                  <a16:creationId xmlns:a16="http://schemas.microsoft.com/office/drawing/2014/main" xmlns="" id="{F9014FD7-C947-4CD1-8104-54FF0FC75D3A}"/>
                </a:ext>
              </a:extLst>
            </p:cNvPr>
            <p:cNvSpPr/>
            <p:nvPr/>
          </p:nvSpPr>
          <p:spPr>
            <a:xfrm>
              <a:off x="590767" y="1357683"/>
              <a:ext cx="9249" cy="5300"/>
            </a:xfrm>
            <a:custGeom>
              <a:avLst/>
              <a:gdLst/>
              <a:ahLst/>
              <a:cxnLst/>
              <a:rect l="0" t="0" r="0" b="0"/>
              <a:pathLst>
                <a:path w="9249" h="5300">
                  <a:moveTo>
                    <a:pt x="226" y="0"/>
                  </a:moveTo>
                  <a:cubicBezTo>
                    <a:pt x="617" y="253"/>
                    <a:pt x="1014" y="501"/>
                    <a:pt x="1418" y="737"/>
                  </a:cubicBezTo>
                  <a:cubicBezTo>
                    <a:pt x="2251" y="1268"/>
                    <a:pt x="3105" y="1781"/>
                    <a:pt x="3973" y="2281"/>
                  </a:cubicBezTo>
                  <a:cubicBezTo>
                    <a:pt x="4825" y="2810"/>
                    <a:pt x="5704" y="3276"/>
                    <a:pt x="6576" y="3790"/>
                  </a:cubicBezTo>
                  <a:cubicBezTo>
                    <a:pt x="7010" y="4052"/>
                    <a:pt x="7471" y="4287"/>
                    <a:pt x="7914" y="4535"/>
                  </a:cubicBezTo>
                  <a:lnTo>
                    <a:pt x="9249" y="5300"/>
                  </a:lnTo>
                  <a:cubicBezTo>
                    <a:pt x="8256" y="5018"/>
                    <a:pt x="7270" y="4737"/>
                    <a:pt x="6293" y="4405"/>
                  </a:cubicBezTo>
                  <a:cubicBezTo>
                    <a:pt x="5322" y="4045"/>
                    <a:pt x="4322" y="3715"/>
                    <a:pt x="3368" y="3306"/>
                  </a:cubicBezTo>
                  <a:cubicBezTo>
                    <a:pt x="2409" y="2908"/>
                    <a:pt x="1452" y="2497"/>
                    <a:pt x="512" y="2049"/>
                  </a:cubicBezTo>
                  <a:cubicBezTo>
                    <a:pt x="338" y="1968"/>
                    <a:pt x="171" y="1878"/>
                    <a:pt x="0" y="1794"/>
                  </a:cubicBezTo>
                  <a:cubicBezTo>
                    <a:pt x="73" y="1184"/>
                    <a:pt x="148" y="587"/>
                    <a:pt x="22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Shape 3986">
              <a:extLst>
                <a:ext uri="{FF2B5EF4-FFF2-40B4-BE49-F238E27FC236}">
                  <a16:creationId xmlns:a16="http://schemas.microsoft.com/office/drawing/2014/main" xmlns="" id="{433301FE-9FEF-4A83-8502-3BCE1BEC20A6}"/>
                </a:ext>
              </a:extLst>
            </p:cNvPr>
            <p:cNvSpPr/>
            <p:nvPr/>
          </p:nvSpPr>
          <p:spPr>
            <a:xfrm>
              <a:off x="589737" y="1373567"/>
              <a:ext cx="5439" cy="3670"/>
            </a:xfrm>
            <a:custGeom>
              <a:avLst/>
              <a:gdLst/>
              <a:ahLst/>
              <a:cxnLst/>
              <a:rect l="0" t="0" r="0" b="0"/>
              <a:pathLst>
                <a:path w="5439" h="3670">
                  <a:moveTo>
                    <a:pt x="12" y="0"/>
                  </a:moveTo>
                  <a:cubicBezTo>
                    <a:pt x="309" y="207"/>
                    <a:pt x="605" y="415"/>
                    <a:pt x="907" y="619"/>
                  </a:cubicBezTo>
                  <a:lnTo>
                    <a:pt x="5439" y="3670"/>
                  </a:lnTo>
                  <a:cubicBezTo>
                    <a:pt x="3596" y="3056"/>
                    <a:pt x="1786" y="2337"/>
                    <a:pt x="2" y="1556"/>
                  </a:cubicBezTo>
                  <a:cubicBezTo>
                    <a:pt x="0" y="1050"/>
                    <a:pt x="5" y="529"/>
                    <a:pt x="1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Shape 3987">
              <a:extLst>
                <a:ext uri="{FF2B5EF4-FFF2-40B4-BE49-F238E27FC236}">
                  <a16:creationId xmlns:a16="http://schemas.microsoft.com/office/drawing/2014/main" xmlns="" id="{2CBCFA0C-E349-4D15-B7DC-57B3120F1186}"/>
                </a:ext>
              </a:extLst>
            </p:cNvPr>
            <p:cNvSpPr/>
            <p:nvPr/>
          </p:nvSpPr>
          <p:spPr>
            <a:xfrm>
              <a:off x="598293" y="1370904"/>
              <a:ext cx="8854" cy="2722"/>
            </a:xfrm>
            <a:custGeom>
              <a:avLst/>
              <a:gdLst/>
              <a:ahLst/>
              <a:cxnLst/>
              <a:rect l="0" t="0" r="0" b="0"/>
              <a:pathLst>
                <a:path w="8854" h="2722">
                  <a:moveTo>
                    <a:pt x="0" y="0"/>
                  </a:moveTo>
                  <a:cubicBezTo>
                    <a:pt x="1555" y="239"/>
                    <a:pt x="3091" y="489"/>
                    <a:pt x="4621" y="749"/>
                  </a:cubicBezTo>
                  <a:lnTo>
                    <a:pt x="8854" y="1444"/>
                  </a:lnTo>
                  <a:cubicBezTo>
                    <a:pt x="8491" y="1860"/>
                    <a:pt x="8112" y="2288"/>
                    <a:pt x="7726" y="2722"/>
                  </a:cubicBezTo>
                  <a:cubicBezTo>
                    <a:pt x="6651" y="2405"/>
                    <a:pt x="5578" y="2080"/>
                    <a:pt x="4514" y="1708"/>
                  </a:cubicBezTo>
                  <a:cubicBezTo>
                    <a:pt x="2993" y="1198"/>
                    <a:pt x="1484" y="62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Shape 3988">
              <a:extLst>
                <a:ext uri="{FF2B5EF4-FFF2-40B4-BE49-F238E27FC236}">
                  <a16:creationId xmlns:a16="http://schemas.microsoft.com/office/drawing/2014/main" xmlns="" id="{7EFBD616-A6FF-4BF5-B73B-0E4C3B35D35B}"/>
                </a:ext>
              </a:extLst>
            </p:cNvPr>
            <p:cNvSpPr/>
            <p:nvPr/>
          </p:nvSpPr>
          <p:spPr>
            <a:xfrm>
              <a:off x="502069" y="1284519"/>
              <a:ext cx="85513" cy="109707"/>
            </a:xfrm>
            <a:custGeom>
              <a:avLst/>
              <a:gdLst/>
              <a:ahLst/>
              <a:cxnLst/>
              <a:rect l="0" t="0" r="0" b="0"/>
              <a:pathLst>
                <a:path w="85513" h="109707">
                  <a:moveTo>
                    <a:pt x="43639" y="0"/>
                  </a:moveTo>
                  <a:lnTo>
                    <a:pt x="85513" y="88388"/>
                  </a:lnTo>
                  <a:lnTo>
                    <a:pt x="41874" y="109707"/>
                  </a:lnTo>
                  <a:lnTo>
                    <a:pt x="0" y="21319"/>
                  </a:lnTo>
                  <a:lnTo>
                    <a:pt x="4363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9A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Shape 3989">
              <a:extLst>
                <a:ext uri="{FF2B5EF4-FFF2-40B4-BE49-F238E27FC236}">
                  <a16:creationId xmlns:a16="http://schemas.microsoft.com/office/drawing/2014/main" xmlns="" id="{C326C19F-30A0-4444-A90B-D1116244476B}"/>
                </a:ext>
              </a:extLst>
            </p:cNvPr>
            <p:cNvSpPr/>
            <p:nvPr/>
          </p:nvSpPr>
          <p:spPr>
            <a:xfrm>
              <a:off x="511241" y="1293362"/>
              <a:ext cx="41376" cy="34306"/>
            </a:xfrm>
            <a:custGeom>
              <a:avLst/>
              <a:gdLst/>
              <a:ahLst/>
              <a:cxnLst/>
              <a:rect l="0" t="0" r="0" b="0"/>
              <a:pathLst>
                <a:path w="41376" h="34306">
                  <a:moveTo>
                    <a:pt x="32686" y="0"/>
                  </a:moveTo>
                  <a:lnTo>
                    <a:pt x="41376" y="18339"/>
                  </a:lnTo>
                  <a:lnTo>
                    <a:pt x="8690" y="34306"/>
                  </a:lnTo>
                  <a:lnTo>
                    <a:pt x="0" y="15967"/>
                  </a:lnTo>
                  <a:lnTo>
                    <a:pt x="3268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Shape 3990">
              <a:extLst>
                <a:ext uri="{FF2B5EF4-FFF2-40B4-BE49-F238E27FC236}">
                  <a16:creationId xmlns:a16="http://schemas.microsoft.com/office/drawing/2014/main" xmlns="" id="{2EA46EAF-9E8D-448D-9481-5DC60BEE88E2}"/>
                </a:ext>
              </a:extLst>
            </p:cNvPr>
            <p:cNvSpPr/>
            <p:nvPr/>
          </p:nvSpPr>
          <p:spPr>
            <a:xfrm>
              <a:off x="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132838" y="0"/>
                  </a:moveTo>
                  <a:lnTo>
                    <a:pt x="132843" y="1"/>
                  </a:lnTo>
                  <a:lnTo>
                    <a:pt x="132843" y="26815"/>
                  </a:lnTo>
                  <a:lnTo>
                    <a:pt x="132838" y="26814"/>
                  </a:lnTo>
                  <a:cubicBezTo>
                    <a:pt x="74147" y="26814"/>
                    <a:pt x="26405" y="75303"/>
                    <a:pt x="26405" y="134903"/>
                  </a:cubicBezTo>
                  <a:cubicBezTo>
                    <a:pt x="26405" y="194496"/>
                    <a:pt x="74147" y="242983"/>
                    <a:pt x="132838" y="242983"/>
                  </a:cubicBezTo>
                  <a:lnTo>
                    <a:pt x="132843" y="242982"/>
                  </a:lnTo>
                  <a:lnTo>
                    <a:pt x="132843" y="269795"/>
                  </a:lnTo>
                  <a:lnTo>
                    <a:pt x="132838" y="269796"/>
                  </a:lnTo>
                  <a:cubicBezTo>
                    <a:pt x="59596" y="269796"/>
                    <a:pt x="0" y="209281"/>
                    <a:pt x="0" y="134903"/>
                  </a:cubicBezTo>
                  <a:cubicBezTo>
                    <a:pt x="0" y="60518"/>
                    <a:pt x="59596" y="0"/>
                    <a:pt x="13283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Shape 3991">
              <a:extLst>
                <a:ext uri="{FF2B5EF4-FFF2-40B4-BE49-F238E27FC236}">
                  <a16:creationId xmlns:a16="http://schemas.microsoft.com/office/drawing/2014/main" xmlns="" id="{860506B2-4682-4253-8871-26F3EF00A830}"/>
                </a:ext>
              </a:extLst>
            </p:cNvPr>
            <p:cNvSpPr/>
            <p:nvPr/>
          </p:nvSpPr>
          <p:spPr>
            <a:xfrm>
              <a:off x="132843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0" y="0"/>
                  </a:moveTo>
                  <a:lnTo>
                    <a:pt x="26736" y="2745"/>
                  </a:lnTo>
                  <a:cubicBezTo>
                    <a:pt x="87217" y="15346"/>
                    <a:pt x="132843" y="69815"/>
                    <a:pt x="132843" y="134902"/>
                  </a:cubicBezTo>
                  <a:cubicBezTo>
                    <a:pt x="132843" y="199983"/>
                    <a:pt x="87217" y="254450"/>
                    <a:pt x="26736" y="267050"/>
                  </a:cubicBezTo>
                  <a:lnTo>
                    <a:pt x="0" y="269794"/>
                  </a:lnTo>
                  <a:lnTo>
                    <a:pt x="0" y="242981"/>
                  </a:lnTo>
                  <a:lnTo>
                    <a:pt x="41389" y="234475"/>
                  </a:lnTo>
                  <a:cubicBezTo>
                    <a:pt x="79579" y="218045"/>
                    <a:pt x="106438" y="179597"/>
                    <a:pt x="106438" y="134902"/>
                  </a:cubicBezTo>
                  <a:cubicBezTo>
                    <a:pt x="106438" y="90202"/>
                    <a:pt x="79579" y="51752"/>
                    <a:pt x="41389" y="35321"/>
                  </a:cubicBezTo>
                  <a:lnTo>
                    <a:pt x="0" y="2681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Shape 3992">
              <a:extLst>
                <a:ext uri="{FF2B5EF4-FFF2-40B4-BE49-F238E27FC236}">
                  <a16:creationId xmlns:a16="http://schemas.microsoft.com/office/drawing/2014/main" xmlns="" id="{8ADD7B74-DA03-47E5-9308-456AE8DA1128}"/>
                </a:ext>
              </a:extLst>
            </p:cNvPr>
            <p:cNvSpPr/>
            <p:nvPr/>
          </p:nvSpPr>
          <p:spPr>
            <a:xfrm>
              <a:off x="438126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132843" y="0"/>
                  </a:moveTo>
                  <a:lnTo>
                    <a:pt x="132843" y="26814"/>
                  </a:lnTo>
                  <a:lnTo>
                    <a:pt x="91456" y="35321"/>
                  </a:lnTo>
                  <a:cubicBezTo>
                    <a:pt x="53265" y="51752"/>
                    <a:pt x="26405" y="90202"/>
                    <a:pt x="26405" y="134902"/>
                  </a:cubicBezTo>
                  <a:cubicBezTo>
                    <a:pt x="26405" y="179597"/>
                    <a:pt x="53265" y="218045"/>
                    <a:pt x="91456" y="234475"/>
                  </a:cubicBezTo>
                  <a:lnTo>
                    <a:pt x="132843" y="242981"/>
                  </a:lnTo>
                  <a:lnTo>
                    <a:pt x="132843" y="269794"/>
                  </a:lnTo>
                  <a:lnTo>
                    <a:pt x="106107" y="267050"/>
                  </a:lnTo>
                  <a:cubicBezTo>
                    <a:pt x="45626" y="254450"/>
                    <a:pt x="0" y="199983"/>
                    <a:pt x="0" y="134902"/>
                  </a:cubicBezTo>
                  <a:cubicBezTo>
                    <a:pt x="0" y="69815"/>
                    <a:pt x="45626" y="15346"/>
                    <a:pt x="106107" y="2745"/>
                  </a:cubicBezTo>
                  <a:lnTo>
                    <a:pt x="132843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5" name="Shape 3993">
              <a:extLst>
                <a:ext uri="{FF2B5EF4-FFF2-40B4-BE49-F238E27FC236}">
                  <a16:creationId xmlns:a16="http://schemas.microsoft.com/office/drawing/2014/main" xmlns="" id="{064BFBAA-EEA5-4B27-AD5F-1FA5950896F8}"/>
                </a:ext>
              </a:extLst>
            </p:cNvPr>
            <p:cNvSpPr/>
            <p:nvPr/>
          </p:nvSpPr>
          <p:spPr>
            <a:xfrm>
              <a:off x="57097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4" y="0"/>
                  </a:moveTo>
                  <a:cubicBezTo>
                    <a:pt x="73249" y="0"/>
                    <a:pt x="132843" y="60518"/>
                    <a:pt x="132843" y="134903"/>
                  </a:cubicBezTo>
                  <a:cubicBezTo>
                    <a:pt x="132843" y="209281"/>
                    <a:pt x="73249" y="269796"/>
                    <a:pt x="4" y="269796"/>
                  </a:cubicBezTo>
                  <a:lnTo>
                    <a:pt x="0" y="269795"/>
                  </a:lnTo>
                  <a:lnTo>
                    <a:pt x="0" y="242982"/>
                  </a:lnTo>
                  <a:lnTo>
                    <a:pt x="4" y="242983"/>
                  </a:lnTo>
                  <a:cubicBezTo>
                    <a:pt x="58696" y="242983"/>
                    <a:pt x="106438" y="194496"/>
                    <a:pt x="106438" y="134903"/>
                  </a:cubicBezTo>
                  <a:cubicBezTo>
                    <a:pt x="106438" y="75303"/>
                    <a:pt x="58696" y="26814"/>
                    <a:pt x="4" y="26814"/>
                  </a:cubicBezTo>
                  <a:lnTo>
                    <a:pt x="0" y="2681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6" name="Shape 3994">
              <a:extLst>
                <a:ext uri="{FF2B5EF4-FFF2-40B4-BE49-F238E27FC236}">
                  <a16:creationId xmlns:a16="http://schemas.microsoft.com/office/drawing/2014/main" xmlns="" id="{EB32F4EA-F0F3-4412-A987-592CD3A53DA2}"/>
                </a:ext>
              </a:extLst>
            </p:cNvPr>
            <p:cNvSpPr/>
            <p:nvPr/>
          </p:nvSpPr>
          <p:spPr>
            <a:xfrm>
              <a:off x="121258" y="1410519"/>
              <a:ext cx="125068" cy="151654"/>
            </a:xfrm>
            <a:custGeom>
              <a:avLst/>
              <a:gdLst/>
              <a:ahLst/>
              <a:cxnLst/>
              <a:rect l="0" t="0" r="0" b="0"/>
              <a:pathLst>
                <a:path w="125068" h="151654">
                  <a:moveTo>
                    <a:pt x="125068" y="0"/>
                  </a:moveTo>
                  <a:lnTo>
                    <a:pt x="125068" y="38534"/>
                  </a:lnTo>
                  <a:lnTo>
                    <a:pt x="43296" y="124237"/>
                  </a:lnTo>
                  <a:lnTo>
                    <a:pt x="125068" y="122925"/>
                  </a:lnTo>
                  <a:lnTo>
                    <a:pt x="125068" y="149741"/>
                  </a:lnTo>
                  <a:lnTo>
                    <a:pt x="12647" y="151547"/>
                  </a:lnTo>
                  <a:cubicBezTo>
                    <a:pt x="6009" y="151654"/>
                    <a:pt x="527" y="146414"/>
                    <a:pt x="134" y="139743"/>
                  </a:cubicBezTo>
                  <a:lnTo>
                    <a:pt x="109" y="139746"/>
                  </a:lnTo>
                  <a:lnTo>
                    <a:pt x="62" y="136692"/>
                  </a:lnTo>
                  <a:cubicBezTo>
                    <a:pt x="0" y="133256"/>
                    <a:pt x="1235" y="129790"/>
                    <a:pt x="3781" y="127121"/>
                  </a:cubicBezTo>
                  <a:lnTo>
                    <a:pt x="125068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Shape 3995">
              <a:extLst>
                <a:ext uri="{FF2B5EF4-FFF2-40B4-BE49-F238E27FC236}">
                  <a16:creationId xmlns:a16="http://schemas.microsoft.com/office/drawing/2014/main" xmlns="" id="{30D25401-3E68-4D80-86F4-8B4D2CE06226}"/>
                </a:ext>
              </a:extLst>
            </p:cNvPr>
            <p:cNvSpPr/>
            <p:nvPr/>
          </p:nvSpPr>
          <p:spPr>
            <a:xfrm>
              <a:off x="246326" y="1315124"/>
              <a:ext cx="134787" cy="245137"/>
            </a:xfrm>
            <a:custGeom>
              <a:avLst/>
              <a:gdLst/>
              <a:ahLst/>
              <a:cxnLst/>
              <a:rect l="0" t="0" r="0" b="0"/>
              <a:pathLst>
                <a:path w="134787" h="245137">
                  <a:moveTo>
                    <a:pt x="25917" y="2314"/>
                  </a:moveTo>
                  <a:cubicBezTo>
                    <a:pt x="32845" y="0"/>
                    <a:pt x="40308" y="3818"/>
                    <a:pt x="42594" y="10844"/>
                  </a:cubicBezTo>
                  <a:lnTo>
                    <a:pt x="56069" y="52336"/>
                  </a:lnTo>
                  <a:lnTo>
                    <a:pt x="134787" y="51072"/>
                  </a:lnTo>
                  <a:lnTo>
                    <a:pt x="134787" y="77890"/>
                  </a:lnTo>
                  <a:lnTo>
                    <a:pt x="64739" y="79015"/>
                  </a:lnTo>
                  <a:lnTo>
                    <a:pt x="104411" y="201103"/>
                  </a:lnTo>
                  <a:lnTo>
                    <a:pt x="134787" y="163494"/>
                  </a:lnTo>
                  <a:lnTo>
                    <a:pt x="134787" y="205772"/>
                  </a:lnTo>
                  <a:lnTo>
                    <a:pt x="109603" y="236955"/>
                  </a:lnTo>
                  <a:cubicBezTo>
                    <a:pt x="109539" y="237037"/>
                    <a:pt x="106726" y="240085"/>
                    <a:pt x="104772" y="240942"/>
                  </a:cubicBezTo>
                  <a:cubicBezTo>
                    <a:pt x="99459" y="243286"/>
                    <a:pt x="93034" y="243643"/>
                    <a:pt x="93034" y="243643"/>
                  </a:cubicBezTo>
                  <a:lnTo>
                    <a:pt x="0" y="245137"/>
                  </a:lnTo>
                  <a:lnTo>
                    <a:pt x="0" y="218321"/>
                  </a:lnTo>
                  <a:lnTo>
                    <a:pt x="81771" y="217008"/>
                  </a:lnTo>
                  <a:lnTo>
                    <a:pt x="40863" y="91101"/>
                  </a:lnTo>
                  <a:lnTo>
                    <a:pt x="0" y="133930"/>
                  </a:lnTo>
                  <a:lnTo>
                    <a:pt x="0" y="95396"/>
                  </a:lnTo>
                  <a:lnTo>
                    <a:pt x="31525" y="62354"/>
                  </a:lnTo>
                  <a:lnTo>
                    <a:pt x="17518" y="19251"/>
                  </a:lnTo>
                  <a:cubicBezTo>
                    <a:pt x="15232" y="12216"/>
                    <a:pt x="19000" y="4635"/>
                    <a:pt x="25917" y="231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Shape 3996">
              <a:extLst>
                <a:ext uri="{FF2B5EF4-FFF2-40B4-BE49-F238E27FC236}">
                  <a16:creationId xmlns:a16="http://schemas.microsoft.com/office/drawing/2014/main" xmlns="" id="{700F800E-7D34-464A-9FF7-3D62F05DDBCF}"/>
                </a:ext>
              </a:extLst>
            </p:cNvPr>
            <p:cNvSpPr/>
            <p:nvPr/>
          </p:nvSpPr>
          <p:spPr>
            <a:xfrm>
              <a:off x="381113" y="1364422"/>
              <a:ext cx="113831" cy="156473"/>
            </a:xfrm>
            <a:custGeom>
              <a:avLst/>
              <a:gdLst/>
              <a:ahLst/>
              <a:cxnLst/>
              <a:rect l="0" t="0" r="0" b="0"/>
              <a:pathLst>
                <a:path w="113831" h="156473">
                  <a:moveTo>
                    <a:pt x="99218" y="133"/>
                  </a:moveTo>
                  <a:cubicBezTo>
                    <a:pt x="102105" y="267"/>
                    <a:pt x="105458" y="799"/>
                    <a:pt x="107372" y="2393"/>
                  </a:cubicBezTo>
                  <a:cubicBezTo>
                    <a:pt x="113013" y="7088"/>
                    <a:pt x="113831" y="15536"/>
                    <a:pt x="109205" y="21256"/>
                  </a:cubicBezTo>
                  <a:lnTo>
                    <a:pt x="0" y="156473"/>
                  </a:lnTo>
                  <a:lnTo>
                    <a:pt x="0" y="114195"/>
                  </a:lnTo>
                  <a:lnTo>
                    <a:pt x="70048" y="27465"/>
                  </a:lnTo>
                  <a:lnTo>
                    <a:pt x="0" y="28591"/>
                  </a:lnTo>
                  <a:lnTo>
                    <a:pt x="0" y="1774"/>
                  </a:lnTo>
                  <a:lnTo>
                    <a:pt x="93857" y="267"/>
                  </a:lnTo>
                  <a:cubicBezTo>
                    <a:pt x="93910" y="266"/>
                    <a:pt x="96331" y="0"/>
                    <a:pt x="99218" y="13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Shape 3997">
              <a:extLst>
                <a:ext uri="{FF2B5EF4-FFF2-40B4-BE49-F238E27FC236}">
                  <a16:creationId xmlns:a16="http://schemas.microsoft.com/office/drawing/2014/main" xmlns="" id="{A4574F4F-6DCD-405A-A65E-12ABB39C8E10}"/>
                </a:ext>
              </a:extLst>
            </p:cNvPr>
            <p:cNvSpPr/>
            <p:nvPr/>
          </p:nvSpPr>
          <p:spPr>
            <a:xfrm>
              <a:off x="217001" y="1307912"/>
              <a:ext cx="107262" cy="26814"/>
            </a:xfrm>
            <a:custGeom>
              <a:avLst/>
              <a:gdLst/>
              <a:ahLst/>
              <a:cxnLst/>
              <a:rect l="0" t="0" r="0" b="0"/>
              <a:pathLst>
                <a:path w="107262" h="26814">
                  <a:moveTo>
                    <a:pt x="13206" y="0"/>
                  </a:moveTo>
                  <a:lnTo>
                    <a:pt x="94065" y="0"/>
                  </a:lnTo>
                  <a:cubicBezTo>
                    <a:pt x="101358" y="0"/>
                    <a:pt x="107262" y="5996"/>
                    <a:pt x="107262" y="13402"/>
                  </a:cubicBezTo>
                  <a:cubicBezTo>
                    <a:pt x="107262" y="20809"/>
                    <a:pt x="101358" y="26814"/>
                    <a:pt x="94065" y="26814"/>
                  </a:cubicBezTo>
                  <a:lnTo>
                    <a:pt x="13206" y="26814"/>
                  </a:lnTo>
                  <a:cubicBezTo>
                    <a:pt x="5913" y="26814"/>
                    <a:pt x="0" y="20809"/>
                    <a:pt x="0" y="13402"/>
                  </a:cubicBezTo>
                  <a:cubicBezTo>
                    <a:pt x="0" y="5996"/>
                    <a:pt x="5913" y="0"/>
                    <a:pt x="1320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Shape 3998">
              <a:extLst>
                <a:ext uri="{FF2B5EF4-FFF2-40B4-BE49-F238E27FC236}">
                  <a16:creationId xmlns:a16="http://schemas.microsoft.com/office/drawing/2014/main" xmlns="" id="{0D6D8424-2B95-45D1-A72A-8D539045E9BA}"/>
                </a:ext>
              </a:extLst>
            </p:cNvPr>
            <p:cNvSpPr/>
            <p:nvPr/>
          </p:nvSpPr>
          <p:spPr>
            <a:xfrm>
              <a:off x="281356" y="1480510"/>
              <a:ext cx="125418" cy="127358"/>
            </a:xfrm>
            <a:custGeom>
              <a:avLst/>
              <a:gdLst/>
              <a:ahLst/>
              <a:cxnLst/>
              <a:rect l="0" t="0" r="0" b="0"/>
              <a:pathLst>
                <a:path w="125418" h="127358">
                  <a:moveTo>
                    <a:pt x="62715" y="0"/>
                  </a:moveTo>
                  <a:cubicBezTo>
                    <a:pt x="97289" y="0"/>
                    <a:pt x="125418" y="28564"/>
                    <a:pt x="125418" y="63685"/>
                  </a:cubicBezTo>
                  <a:cubicBezTo>
                    <a:pt x="125418" y="98796"/>
                    <a:pt x="97289" y="127358"/>
                    <a:pt x="62715" y="127358"/>
                  </a:cubicBezTo>
                  <a:cubicBezTo>
                    <a:pt x="28138" y="127358"/>
                    <a:pt x="0" y="98796"/>
                    <a:pt x="0" y="63685"/>
                  </a:cubicBezTo>
                  <a:cubicBezTo>
                    <a:pt x="0" y="28564"/>
                    <a:pt x="28138" y="0"/>
                    <a:pt x="627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D0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Shape 3999">
              <a:extLst>
                <a:ext uri="{FF2B5EF4-FFF2-40B4-BE49-F238E27FC236}">
                  <a16:creationId xmlns:a16="http://schemas.microsoft.com/office/drawing/2014/main" xmlns="" id="{36459EEA-9D2D-45E3-AC73-32807E42577C}"/>
                </a:ext>
              </a:extLst>
            </p:cNvPr>
            <p:cNvSpPr/>
            <p:nvPr/>
          </p:nvSpPr>
          <p:spPr>
            <a:xfrm>
              <a:off x="296217" y="1535816"/>
              <a:ext cx="61050" cy="115624"/>
            </a:xfrm>
            <a:custGeom>
              <a:avLst/>
              <a:gdLst/>
              <a:ahLst/>
              <a:cxnLst/>
              <a:rect l="0" t="0" r="0" b="0"/>
              <a:pathLst>
                <a:path w="61050" h="115624">
                  <a:moveTo>
                    <a:pt x="47853" y="0"/>
                  </a:moveTo>
                  <a:cubicBezTo>
                    <a:pt x="55146" y="0"/>
                    <a:pt x="61050" y="5998"/>
                    <a:pt x="61050" y="13401"/>
                  </a:cubicBezTo>
                  <a:lnTo>
                    <a:pt x="61050" y="102214"/>
                  </a:lnTo>
                  <a:cubicBezTo>
                    <a:pt x="61050" y="109619"/>
                    <a:pt x="55146" y="115624"/>
                    <a:pt x="47853" y="115624"/>
                  </a:cubicBezTo>
                  <a:lnTo>
                    <a:pt x="13197" y="115624"/>
                  </a:lnTo>
                  <a:cubicBezTo>
                    <a:pt x="5904" y="115624"/>
                    <a:pt x="0" y="109619"/>
                    <a:pt x="0" y="102214"/>
                  </a:cubicBezTo>
                  <a:cubicBezTo>
                    <a:pt x="0" y="94815"/>
                    <a:pt x="5904" y="88810"/>
                    <a:pt x="13197" y="88810"/>
                  </a:cubicBezTo>
                  <a:lnTo>
                    <a:pt x="34645" y="88810"/>
                  </a:lnTo>
                  <a:lnTo>
                    <a:pt x="34645" y="13401"/>
                  </a:lnTo>
                  <a:cubicBezTo>
                    <a:pt x="34645" y="5998"/>
                    <a:pt x="40561" y="0"/>
                    <a:pt x="47853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C6D6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Shape 4000">
              <a:extLst>
                <a:ext uri="{FF2B5EF4-FFF2-40B4-BE49-F238E27FC236}">
                  <a16:creationId xmlns:a16="http://schemas.microsoft.com/office/drawing/2014/main" xmlns="" id="{79D73F31-1B9F-44F6-952C-F6C0B994AE5A}"/>
                </a:ext>
              </a:extLst>
            </p:cNvPr>
            <p:cNvSpPr/>
            <p:nvPr/>
          </p:nvSpPr>
          <p:spPr>
            <a:xfrm>
              <a:off x="437910" y="1302469"/>
              <a:ext cx="152266" cy="265183"/>
            </a:xfrm>
            <a:custGeom>
              <a:avLst/>
              <a:gdLst/>
              <a:ahLst/>
              <a:cxnLst/>
              <a:rect l="0" t="0" r="0" b="0"/>
              <a:pathLst>
                <a:path w="152266" h="265183">
                  <a:moveTo>
                    <a:pt x="19038" y="1032"/>
                  </a:moveTo>
                  <a:cubicBezTo>
                    <a:pt x="22261" y="2063"/>
                    <a:pt x="25097" y="4344"/>
                    <a:pt x="26784" y="7629"/>
                  </a:cubicBezTo>
                  <a:lnTo>
                    <a:pt x="148898" y="245580"/>
                  </a:lnTo>
                  <a:cubicBezTo>
                    <a:pt x="152266" y="252148"/>
                    <a:pt x="149761" y="260242"/>
                    <a:pt x="143291" y="263660"/>
                  </a:cubicBezTo>
                  <a:cubicBezTo>
                    <a:pt x="141339" y="264694"/>
                    <a:pt x="139254" y="265183"/>
                    <a:pt x="137199" y="265183"/>
                  </a:cubicBezTo>
                  <a:cubicBezTo>
                    <a:pt x="132436" y="265183"/>
                    <a:pt x="127836" y="262556"/>
                    <a:pt x="125482" y="257968"/>
                  </a:cubicBezTo>
                  <a:lnTo>
                    <a:pt x="3370" y="20017"/>
                  </a:lnTo>
                  <a:cubicBezTo>
                    <a:pt x="0" y="13446"/>
                    <a:pt x="2507" y="5355"/>
                    <a:pt x="8971" y="1932"/>
                  </a:cubicBezTo>
                  <a:cubicBezTo>
                    <a:pt x="12205" y="219"/>
                    <a:pt x="15815" y="0"/>
                    <a:pt x="19038" y="103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Shape 4001">
              <a:extLst>
                <a:ext uri="{FF2B5EF4-FFF2-40B4-BE49-F238E27FC236}">
                  <a16:creationId xmlns:a16="http://schemas.microsoft.com/office/drawing/2014/main" xmlns="" id="{CEB44C57-DEFB-4AF3-83E8-CD897306632C}"/>
                </a:ext>
              </a:extLst>
            </p:cNvPr>
            <p:cNvSpPr/>
            <p:nvPr/>
          </p:nvSpPr>
          <p:spPr>
            <a:xfrm>
              <a:off x="457769" y="1337446"/>
              <a:ext cx="147652" cy="62781"/>
            </a:xfrm>
            <a:custGeom>
              <a:avLst/>
              <a:gdLst/>
              <a:ahLst/>
              <a:cxnLst/>
              <a:rect l="0" t="0" r="0" b="0"/>
              <a:pathLst>
                <a:path w="147652" h="62781">
                  <a:moveTo>
                    <a:pt x="141932" y="1139"/>
                  </a:moveTo>
                  <a:cubicBezTo>
                    <a:pt x="145581" y="0"/>
                    <a:pt x="147652" y="3362"/>
                    <a:pt x="146552" y="8655"/>
                  </a:cubicBezTo>
                  <a:cubicBezTo>
                    <a:pt x="146221" y="10253"/>
                    <a:pt x="145640" y="11841"/>
                    <a:pt x="144892" y="13311"/>
                  </a:cubicBezTo>
                  <a:cubicBezTo>
                    <a:pt x="143154" y="16721"/>
                    <a:pt x="140508" y="19503"/>
                    <a:pt x="137960" y="20301"/>
                  </a:cubicBezTo>
                  <a:lnTo>
                    <a:pt x="5719" y="61643"/>
                  </a:lnTo>
                  <a:cubicBezTo>
                    <a:pt x="2068" y="62781"/>
                    <a:pt x="0" y="59419"/>
                    <a:pt x="1098" y="54131"/>
                  </a:cubicBezTo>
                  <a:cubicBezTo>
                    <a:pt x="2194" y="48837"/>
                    <a:pt x="6041" y="43625"/>
                    <a:pt x="9692" y="42483"/>
                  </a:cubicBezTo>
                  <a:lnTo>
                    <a:pt x="141932" y="1139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4" name="Shape 4002">
              <a:extLst>
                <a:ext uri="{FF2B5EF4-FFF2-40B4-BE49-F238E27FC236}">
                  <a16:creationId xmlns:a16="http://schemas.microsoft.com/office/drawing/2014/main" xmlns="" id="{FF8D4015-0D5B-44BD-A8BC-F3458ABC07CF}"/>
                </a:ext>
              </a:extLst>
            </p:cNvPr>
            <p:cNvSpPr/>
            <p:nvPr/>
          </p:nvSpPr>
          <p:spPr>
            <a:xfrm>
              <a:off x="393577" y="1296178"/>
              <a:ext cx="70955" cy="26814"/>
            </a:xfrm>
            <a:custGeom>
              <a:avLst/>
              <a:gdLst/>
              <a:ahLst/>
              <a:cxnLst/>
              <a:rect l="0" t="0" r="0" b="0"/>
              <a:pathLst>
                <a:path w="70955" h="26814">
                  <a:moveTo>
                    <a:pt x="13199" y="0"/>
                  </a:moveTo>
                  <a:lnTo>
                    <a:pt x="57758" y="0"/>
                  </a:lnTo>
                  <a:cubicBezTo>
                    <a:pt x="65051" y="0"/>
                    <a:pt x="70955" y="6007"/>
                    <a:pt x="70955" y="13413"/>
                  </a:cubicBezTo>
                  <a:cubicBezTo>
                    <a:pt x="70955" y="20816"/>
                    <a:pt x="65051" y="26814"/>
                    <a:pt x="57758" y="26814"/>
                  </a:cubicBezTo>
                  <a:lnTo>
                    <a:pt x="13199" y="26814"/>
                  </a:lnTo>
                  <a:cubicBezTo>
                    <a:pt x="5907" y="26814"/>
                    <a:pt x="0" y="20816"/>
                    <a:pt x="0" y="13413"/>
                  </a:cubicBezTo>
                  <a:cubicBezTo>
                    <a:pt x="0" y="6007"/>
                    <a:pt x="5907" y="0"/>
                    <a:pt x="1319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Shape 4003">
              <a:extLst>
                <a:ext uri="{FF2B5EF4-FFF2-40B4-BE49-F238E27FC236}">
                  <a16:creationId xmlns:a16="http://schemas.microsoft.com/office/drawing/2014/main" xmlns="" id="{3A7B502A-2559-407C-B02C-B334C3A186CF}"/>
                </a:ext>
              </a:extLst>
            </p:cNvPr>
            <p:cNvSpPr/>
            <p:nvPr/>
          </p:nvSpPr>
          <p:spPr>
            <a:xfrm>
              <a:off x="579189" y="1278414"/>
              <a:ext cx="39636" cy="90563"/>
            </a:xfrm>
            <a:custGeom>
              <a:avLst/>
              <a:gdLst/>
              <a:ahLst/>
              <a:cxnLst/>
              <a:rect l="0" t="0" r="0" b="0"/>
              <a:pathLst>
                <a:path w="39636" h="90563">
                  <a:moveTo>
                    <a:pt x="9909" y="0"/>
                  </a:moveTo>
                  <a:lnTo>
                    <a:pt x="29727" y="0"/>
                  </a:lnTo>
                  <a:lnTo>
                    <a:pt x="29727" y="2947"/>
                  </a:lnTo>
                  <a:cubicBezTo>
                    <a:pt x="29727" y="7503"/>
                    <a:pt x="31510" y="11874"/>
                    <a:pt x="34682" y="15094"/>
                  </a:cubicBezTo>
                  <a:cubicBezTo>
                    <a:pt x="37855" y="18317"/>
                    <a:pt x="39636" y="22685"/>
                    <a:pt x="39636" y="27240"/>
                  </a:cubicBezTo>
                  <a:lnTo>
                    <a:pt x="39636" y="81060"/>
                  </a:lnTo>
                  <a:cubicBezTo>
                    <a:pt x="39636" y="86309"/>
                    <a:pt x="35447" y="90563"/>
                    <a:pt x="30278" y="90563"/>
                  </a:cubicBezTo>
                  <a:lnTo>
                    <a:pt x="9359" y="90563"/>
                  </a:lnTo>
                  <a:cubicBezTo>
                    <a:pt x="4190" y="90563"/>
                    <a:pt x="0" y="86309"/>
                    <a:pt x="0" y="81060"/>
                  </a:cubicBezTo>
                  <a:lnTo>
                    <a:pt x="0" y="27240"/>
                  </a:lnTo>
                  <a:cubicBezTo>
                    <a:pt x="0" y="22685"/>
                    <a:pt x="1781" y="18317"/>
                    <a:pt x="4955" y="15094"/>
                  </a:cubicBezTo>
                  <a:cubicBezTo>
                    <a:pt x="8126" y="11871"/>
                    <a:pt x="9909" y="7503"/>
                    <a:pt x="9909" y="2947"/>
                  </a:cubicBezTo>
                  <a:lnTo>
                    <a:pt x="990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Shape 4004">
              <a:extLst>
                <a:ext uri="{FF2B5EF4-FFF2-40B4-BE49-F238E27FC236}">
                  <a16:creationId xmlns:a16="http://schemas.microsoft.com/office/drawing/2014/main" xmlns="" id="{9F8775A0-9370-4456-937A-FAA0933ED829}"/>
                </a:ext>
              </a:extLst>
            </p:cNvPr>
            <p:cNvSpPr/>
            <p:nvPr/>
          </p:nvSpPr>
          <p:spPr>
            <a:xfrm>
              <a:off x="587895" y="1270333"/>
              <a:ext cx="22222" cy="8080"/>
            </a:xfrm>
            <a:custGeom>
              <a:avLst/>
              <a:gdLst/>
              <a:ahLst/>
              <a:cxnLst/>
              <a:rect l="0" t="0" r="0" b="0"/>
              <a:pathLst>
                <a:path w="22222" h="8080">
                  <a:moveTo>
                    <a:pt x="3632" y="0"/>
                  </a:moveTo>
                  <a:lnTo>
                    <a:pt x="18590" y="0"/>
                  </a:lnTo>
                  <a:cubicBezTo>
                    <a:pt x="20597" y="0"/>
                    <a:pt x="22222" y="1651"/>
                    <a:pt x="22222" y="3687"/>
                  </a:cubicBezTo>
                  <a:lnTo>
                    <a:pt x="22222" y="8080"/>
                  </a:lnTo>
                  <a:lnTo>
                    <a:pt x="0" y="8080"/>
                  </a:lnTo>
                  <a:lnTo>
                    <a:pt x="0" y="3687"/>
                  </a:lnTo>
                  <a:cubicBezTo>
                    <a:pt x="0" y="1651"/>
                    <a:pt x="1625" y="0"/>
                    <a:pt x="363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Shape 122166">
              <a:extLst>
                <a:ext uri="{FF2B5EF4-FFF2-40B4-BE49-F238E27FC236}">
                  <a16:creationId xmlns:a16="http://schemas.microsoft.com/office/drawing/2014/main" xmlns="" id="{14D500EB-8421-4AAC-8D97-EA7895023CE5}"/>
                </a:ext>
              </a:extLst>
            </p:cNvPr>
            <p:cNvSpPr/>
            <p:nvPr/>
          </p:nvSpPr>
          <p:spPr>
            <a:xfrm>
              <a:off x="559127" y="1336426"/>
              <a:ext cx="29177" cy="29070"/>
            </a:xfrm>
            <a:custGeom>
              <a:avLst/>
              <a:gdLst/>
              <a:ahLst/>
              <a:cxnLst/>
              <a:rect l="0" t="0" r="0" b="0"/>
              <a:pathLst>
                <a:path w="29177" h="29070">
                  <a:moveTo>
                    <a:pt x="0" y="0"/>
                  </a:moveTo>
                  <a:lnTo>
                    <a:pt x="29177" y="0"/>
                  </a:lnTo>
                  <a:lnTo>
                    <a:pt x="29177" y="29070"/>
                  </a:lnTo>
                  <a:lnTo>
                    <a:pt x="0" y="2907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Shape 4006">
              <a:extLst>
                <a:ext uri="{FF2B5EF4-FFF2-40B4-BE49-F238E27FC236}">
                  <a16:creationId xmlns:a16="http://schemas.microsoft.com/office/drawing/2014/main" xmlns="" id="{F90DCEE8-B68D-4DE2-90A6-9BF1D7256A7A}"/>
                </a:ext>
              </a:extLst>
            </p:cNvPr>
            <p:cNvSpPr/>
            <p:nvPr/>
          </p:nvSpPr>
          <p:spPr>
            <a:xfrm>
              <a:off x="525144" y="1290183"/>
              <a:ext cx="53541" cy="100584"/>
            </a:xfrm>
            <a:custGeom>
              <a:avLst/>
              <a:gdLst/>
              <a:ahLst/>
              <a:cxnLst/>
              <a:rect l="0" t="0" r="0" b="0"/>
              <a:pathLst>
                <a:path w="53541" h="100584">
                  <a:moveTo>
                    <a:pt x="48356" y="0"/>
                  </a:moveTo>
                  <a:lnTo>
                    <a:pt x="53541" y="97943"/>
                  </a:lnTo>
                  <a:lnTo>
                    <a:pt x="5185" y="100584"/>
                  </a:lnTo>
                  <a:lnTo>
                    <a:pt x="0" y="2638"/>
                  </a:lnTo>
                  <a:lnTo>
                    <a:pt x="4835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7126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9" name="Shape 4007">
              <a:extLst>
                <a:ext uri="{FF2B5EF4-FFF2-40B4-BE49-F238E27FC236}">
                  <a16:creationId xmlns:a16="http://schemas.microsoft.com/office/drawing/2014/main" xmlns="" id="{077BBC7F-0183-41F7-81AB-5D668E7F2D3A}"/>
                </a:ext>
              </a:extLst>
            </p:cNvPr>
            <p:cNvSpPr/>
            <p:nvPr/>
          </p:nvSpPr>
          <p:spPr>
            <a:xfrm>
              <a:off x="532288" y="1297648"/>
              <a:ext cx="37296" cy="22302"/>
            </a:xfrm>
            <a:custGeom>
              <a:avLst/>
              <a:gdLst/>
              <a:ahLst/>
              <a:cxnLst/>
              <a:rect l="0" t="0" r="0" b="0"/>
              <a:pathLst>
                <a:path w="37296" h="22302">
                  <a:moveTo>
                    <a:pt x="36220" y="0"/>
                  </a:moveTo>
                  <a:lnTo>
                    <a:pt x="37296" y="20324"/>
                  </a:lnTo>
                  <a:lnTo>
                    <a:pt x="1075" y="22302"/>
                  </a:lnTo>
                  <a:lnTo>
                    <a:pt x="0" y="1978"/>
                  </a:lnTo>
                  <a:lnTo>
                    <a:pt x="3622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Shape 4008">
              <a:extLst>
                <a:ext uri="{FF2B5EF4-FFF2-40B4-BE49-F238E27FC236}">
                  <a16:creationId xmlns:a16="http://schemas.microsoft.com/office/drawing/2014/main" xmlns="" id="{FD09371D-1FAB-4CD4-B83C-D875FB4ED10A}"/>
                </a:ext>
              </a:extLst>
            </p:cNvPr>
            <p:cNvSpPr/>
            <p:nvPr/>
          </p:nvSpPr>
          <p:spPr>
            <a:xfrm>
              <a:off x="494400" y="1326102"/>
              <a:ext cx="153136" cy="80114"/>
            </a:xfrm>
            <a:custGeom>
              <a:avLst/>
              <a:gdLst/>
              <a:ahLst/>
              <a:cxnLst/>
              <a:rect l="0" t="0" r="0" b="0"/>
              <a:pathLst>
                <a:path w="153136" h="80114">
                  <a:moveTo>
                    <a:pt x="153136" y="0"/>
                  </a:moveTo>
                  <a:lnTo>
                    <a:pt x="128019" y="76043"/>
                  </a:lnTo>
                  <a:lnTo>
                    <a:pt x="34031" y="80114"/>
                  </a:lnTo>
                  <a:lnTo>
                    <a:pt x="0" y="1656"/>
                  </a:lnTo>
                  <a:lnTo>
                    <a:pt x="15313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7933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116632"/>
            <a:ext cx="2364970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Participation</a:t>
            </a:r>
          </a:p>
        </p:txBody>
      </p:sp>
      <p:grpSp>
        <p:nvGrpSpPr>
          <p:cNvPr id="7" name="Group 115876">
            <a:extLst>
              <a:ext uri="{FF2B5EF4-FFF2-40B4-BE49-F238E27FC236}">
                <a16:creationId xmlns:a16="http://schemas.microsoft.com/office/drawing/2014/main" xmlns="" id="{D91B5ECF-3E34-4F1B-9A43-9741DEEC05BF}"/>
              </a:ext>
            </a:extLst>
          </p:cNvPr>
          <p:cNvGrpSpPr/>
          <p:nvPr/>
        </p:nvGrpSpPr>
        <p:grpSpPr>
          <a:xfrm>
            <a:off x="2555776" y="5184690"/>
            <a:ext cx="821689" cy="734694"/>
            <a:chOff x="0" y="0"/>
            <a:chExt cx="822172" cy="735245"/>
          </a:xfrm>
        </p:grpSpPr>
        <p:sp>
          <p:nvSpPr>
            <p:cNvPr id="8" name="Shape 3851">
              <a:extLst>
                <a:ext uri="{FF2B5EF4-FFF2-40B4-BE49-F238E27FC236}">
                  <a16:creationId xmlns:a16="http://schemas.microsoft.com/office/drawing/2014/main" xmlns="" id="{89B159E2-CEFC-4F73-9815-085146C16320}"/>
                </a:ext>
              </a:extLst>
            </p:cNvPr>
            <p:cNvSpPr/>
            <p:nvPr/>
          </p:nvSpPr>
          <p:spPr>
            <a:xfrm>
              <a:off x="127454" y="341845"/>
              <a:ext cx="223158" cy="105655"/>
            </a:xfrm>
            <a:custGeom>
              <a:avLst/>
              <a:gdLst/>
              <a:ahLst/>
              <a:cxnLst/>
              <a:rect l="0" t="0" r="0" b="0"/>
              <a:pathLst>
                <a:path w="223158" h="105655">
                  <a:moveTo>
                    <a:pt x="69815" y="0"/>
                  </a:moveTo>
                  <a:lnTo>
                    <a:pt x="149235" y="58"/>
                  </a:lnTo>
                  <a:cubicBezTo>
                    <a:pt x="149235" y="58"/>
                    <a:pt x="139437" y="82430"/>
                    <a:pt x="223158" y="87509"/>
                  </a:cubicBezTo>
                  <a:lnTo>
                    <a:pt x="112561" y="105655"/>
                  </a:lnTo>
                  <a:lnTo>
                    <a:pt x="0" y="87546"/>
                  </a:lnTo>
                  <a:cubicBezTo>
                    <a:pt x="95864" y="73284"/>
                    <a:pt x="69815" y="0"/>
                    <a:pt x="6981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9" name="Shape 3852">
              <a:extLst>
                <a:ext uri="{FF2B5EF4-FFF2-40B4-BE49-F238E27FC236}">
                  <a16:creationId xmlns:a16="http://schemas.microsoft.com/office/drawing/2014/main" xmlns="" id="{0C1F7D45-E12D-49B8-B372-28B9DAF783B7}"/>
                </a:ext>
              </a:extLst>
            </p:cNvPr>
            <p:cNvSpPr/>
            <p:nvPr/>
          </p:nvSpPr>
          <p:spPr>
            <a:xfrm>
              <a:off x="123778" y="74758"/>
              <a:ext cx="224377" cy="278002"/>
            </a:xfrm>
            <a:custGeom>
              <a:avLst/>
              <a:gdLst/>
              <a:ahLst/>
              <a:cxnLst/>
              <a:rect l="0" t="0" r="0" b="0"/>
              <a:pathLst>
                <a:path w="224377" h="278002">
                  <a:moveTo>
                    <a:pt x="112186" y="0"/>
                  </a:moveTo>
                  <a:cubicBezTo>
                    <a:pt x="174149" y="0"/>
                    <a:pt x="224377" y="62235"/>
                    <a:pt x="224377" y="139001"/>
                  </a:cubicBezTo>
                  <a:cubicBezTo>
                    <a:pt x="224377" y="215767"/>
                    <a:pt x="174149" y="278002"/>
                    <a:pt x="112186" y="278002"/>
                  </a:cubicBezTo>
                  <a:cubicBezTo>
                    <a:pt x="50229" y="278002"/>
                    <a:pt x="0" y="215767"/>
                    <a:pt x="0" y="139001"/>
                  </a:cubicBezTo>
                  <a:cubicBezTo>
                    <a:pt x="0" y="62235"/>
                    <a:pt x="50229" y="0"/>
                    <a:pt x="11218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0" name="Shape 3853">
              <a:extLst>
                <a:ext uri="{FF2B5EF4-FFF2-40B4-BE49-F238E27FC236}">
                  <a16:creationId xmlns:a16="http://schemas.microsoft.com/office/drawing/2014/main" xmlns="" id="{83359FC7-F862-47DA-BD53-DDCBB1DC2E48}"/>
                </a:ext>
              </a:extLst>
            </p:cNvPr>
            <p:cNvSpPr/>
            <p:nvPr/>
          </p:nvSpPr>
          <p:spPr>
            <a:xfrm>
              <a:off x="81746" y="0"/>
              <a:ext cx="329720" cy="403784"/>
            </a:xfrm>
            <a:custGeom>
              <a:avLst/>
              <a:gdLst/>
              <a:ahLst/>
              <a:cxnLst/>
              <a:rect l="0" t="0" r="0" b="0"/>
              <a:pathLst>
                <a:path w="329720" h="403784">
                  <a:moveTo>
                    <a:pt x="165161" y="4076"/>
                  </a:moveTo>
                  <a:cubicBezTo>
                    <a:pt x="186610" y="5435"/>
                    <a:pt x="210601" y="11220"/>
                    <a:pt x="236448" y="24231"/>
                  </a:cubicBezTo>
                  <a:cubicBezTo>
                    <a:pt x="236448" y="24231"/>
                    <a:pt x="290261" y="44174"/>
                    <a:pt x="313740" y="121767"/>
                  </a:cubicBezTo>
                  <a:cubicBezTo>
                    <a:pt x="313740" y="121767"/>
                    <a:pt x="329720" y="154175"/>
                    <a:pt x="293520" y="231147"/>
                  </a:cubicBezTo>
                  <a:cubicBezTo>
                    <a:pt x="257319" y="308118"/>
                    <a:pt x="260252" y="314973"/>
                    <a:pt x="256994" y="328372"/>
                  </a:cubicBezTo>
                  <a:cubicBezTo>
                    <a:pt x="256994" y="328372"/>
                    <a:pt x="250796" y="375427"/>
                    <a:pt x="277539" y="403784"/>
                  </a:cubicBezTo>
                  <a:cubicBezTo>
                    <a:pt x="277539" y="403784"/>
                    <a:pt x="214551" y="341549"/>
                    <a:pt x="239663" y="303845"/>
                  </a:cubicBezTo>
                  <a:cubicBezTo>
                    <a:pt x="264774" y="266137"/>
                    <a:pt x="268099" y="218602"/>
                    <a:pt x="267140" y="210103"/>
                  </a:cubicBezTo>
                  <a:cubicBezTo>
                    <a:pt x="267140" y="210103"/>
                    <a:pt x="260402" y="122694"/>
                    <a:pt x="203655" y="114280"/>
                  </a:cubicBezTo>
                  <a:cubicBezTo>
                    <a:pt x="203655" y="114280"/>
                    <a:pt x="120236" y="152858"/>
                    <a:pt x="73923" y="157221"/>
                  </a:cubicBezTo>
                  <a:cubicBezTo>
                    <a:pt x="73923" y="157221"/>
                    <a:pt x="40204" y="162200"/>
                    <a:pt x="43137" y="199287"/>
                  </a:cubicBezTo>
                  <a:cubicBezTo>
                    <a:pt x="46071" y="236368"/>
                    <a:pt x="56410" y="281975"/>
                    <a:pt x="58638" y="287739"/>
                  </a:cubicBezTo>
                  <a:cubicBezTo>
                    <a:pt x="62316" y="297260"/>
                    <a:pt x="76967" y="372935"/>
                    <a:pt x="54463" y="398488"/>
                  </a:cubicBezTo>
                  <a:cubicBezTo>
                    <a:pt x="54463" y="398488"/>
                    <a:pt x="65227" y="328372"/>
                    <a:pt x="42068" y="307803"/>
                  </a:cubicBezTo>
                  <a:cubicBezTo>
                    <a:pt x="42068" y="307803"/>
                    <a:pt x="3909" y="250467"/>
                    <a:pt x="0" y="187832"/>
                  </a:cubicBezTo>
                  <a:cubicBezTo>
                    <a:pt x="0" y="187832"/>
                    <a:pt x="325" y="83126"/>
                    <a:pt x="59355" y="35760"/>
                  </a:cubicBezTo>
                  <a:cubicBezTo>
                    <a:pt x="59355" y="35760"/>
                    <a:pt x="100815" y="0"/>
                    <a:pt x="165161" y="4076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8615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1" name="Shape 3854">
              <a:extLst>
                <a:ext uri="{FF2B5EF4-FFF2-40B4-BE49-F238E27FC236}">
                  <a16:creationId xmlns:a16="http://schemas.microsoft.com/office/drawing/2014/main" xmlns="" id="{C2A2DBFE-BD62-4768-94C4-6FFF8541FB6F}"/>
                </a:ext>
              </a:extLst>
            </p:cNvPr>
            <p:cNvSpPr/>
            <p:nvPr/>
          </p:nvSpPr>
          <p:spPr>
            <a:xfrm>
              <a:off x="0" y="425288"/>
              <a:ext cx="472491" cy="183337"/>
            </a:xfrm>
            <a:custGeom>
              <a:avLst/>
              <a:gdLst/>
              <a:ahLst/>
              <a:cxnLst/>
              <a:rect l="0" t="0" r="0" b="0"/>
              <a:pathLst>
                <a:path w="472491" h="183337">
                  <a:moveTo>
                    <a:pt x="221095" y="0"/>
                  </a:moveTo>
                  <a:cubicBezTo>
                    <a:pt x="252559" y="5469"/>
                    <a:pt x="252995" y="20485"/>
                    <a:pt x="284442" y="14953"/>
                  </a:cubicBezTo>
                  <a:lnTo>
                    <a:pt x="346824" y="3983"/>
                  </a:lnTo>
                  <a:cubicBezTo>
                    <a:pt x="384260" y="3983"/>
                    <a:pt x="416385" y="27245"/>
                    <a:pt x="428748" y="59637"/>
                  </a:cubicBezTo>
                  <a:cubicBezTo>
                    <a:pt x="429261" y="60654"/>
                    <a:pt x="429729" y="61729"/>
                    <a:pt x="430137" y="62819"/>
                  </a:cubicBezTo>
                  <a:lnTo>
                    <a:pt x="472491" y="183337"/>
                  </a:lnTo>
                  <a:lnTo>
                    <a:pt x="374752" y="183337"/>
                  </a:lnTo>
                  <a:lnTo>
                    <a:pt x="370413" y="171677"/>
                  </a:lnTo>
                  <a:lnTo>
                    <a:pt x="369836" y="183337"/>
                  </a:lnTo>
                  <a:lnTo>
                    <a:pt x="103080" y="183337"/>
                  </a:lnTo>
                  <a:lnTo>
                    <a:pt x="102353" y="171309"/>
                  </a:lnTo>
                  <a:cubicBezTo>
                    <a:pt x="102308" y="171298"/>
                    <a:pt x="102270" y="171177"/>
                    <a:pt x="102226" y="171166"/>
                  </a:cubicBezTo>
                  <a:lnTo>
                    <a:pt x="97700" y="183337"/>
                  </a:lnTo>
                  <a:lnTo>
                    <a:pt x="0" y="183337"/>
                  </a:lnTo>
                  <a:lnTo>
                    <a:pt x="42353" y="62819"/>
                  </a:lnTo>
                  <a:cubicBezTo>
                    <a:pt x="42761" y="61729"/>
                    <a:pt x="43230" y="60654"/>
                    <a:pt x="43743" y="59637"/>
                  </a:cubicBezTo>
                  <a:cubicBezTo>
                    <a:pt x="56111" y="27245"/>
                    <a:pt x="88231" y="3983"/>
                    <a:pt x="125667" y="3983"/>
                  </a:cubicBezTo>
                  <a:lnTo>
                    <a:pt x="22109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2" name="Shape 122164">
              <a:extLst>
                <a:ext uri="{FF2B5EF4-FFF2-40B4-BE49-F238E27FC236}">
                  <a16:creationId xmlns:a16="http://schemas.microsoft.com/office/drawing/2014/main" xmlns="" id="{10657F8F-9730-485C-9AAC-52B76D099622}"/>
                </a:ext>
              </a:extLst>
            </p:cNvPr>
            <p:cNvSpPr/>
            <p:nvPr/>
          </p:nvSpPr>
          <p:spPr>
            <a:xfrm>
              <a:off x="419468" y="499304"/>
              <a:ext cx="270586" cy="235941"/>
            </a:xfrm>
            <a:custGeom>
              <a:avLst/>
              <a:gdLst/>
              <a:ahLst/>
              <a:cxnLst/>
              <a:rect l="0" t="0" r="0" b="0"/>
              <a:pathLst>
                <a:path w="270586" h="235941">
                  <a:moveTo>
                    <a:pt x="0" y="0"/>
                  </a:moveTo>
                  <a:lnTo>
                    <a:pt x="270586" y="0"/>
                  </a:lnTo>
                  <a:lnTo>
                    <a:pt x="270586" y="235941"/>
                  </a:lnTo>
                  <a:lnTo>
                    <a:pt x="0" y="235941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Shape 4010">
              <a:extLst>
                <a:ext uri="{FF2B5EF4-FFF2-40B4-BE49-F238E27FC236}">
                  <a16:creationId xmlns:a16="http://schemas.microsoft.com/office/drawing/2014/main" xmlns="" id="{3A969CE6-AE6D-47C3-B8B0-B0516F496207}"/>
                </a:ext>
              </a:extLst>
            </p:cNvPr>
            <p:cNvSpPr/>
            <p:nvPr/>
          </p:nvSpPr>
          <p:spPr>
            <a:xfrm>
              <a:off x="471691" y="456403"/>
              <a:ext cx="77114" cy="77889"/>
            </a:xfrm>
            <a:custGeom>
              <a:avLst/>
              <a:gdLst/>
              <a:ahLst/>
              <a:cxnLst/>
              <a:rect l="0" t="0" r="0" b="0"/>
              <a:pathLst>
                <a:path w="77114" h="77889">
                  <a:moveTo>
                    <a:pt x="35370" y="0"/>
                  </a:moveTo>
                  <a:cubicBezTo>
                    <a:pt x="35852" y="89"/>
                    <a:pt x="77114" y="41808"/>
                    <a:pt x="77114" y="41808"/>
                  </a:cubicBezTo>
                  <a:lnTo>
                    <a:pt x="14415" y="77889"/>
                  </a:lnTo>
                  <a:lnTo>
                    <a:pt x="0" y="24638"/>
                  </a:lnTo>
                  <a:lnTo>
                    <a:pt x="3537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" name="Shape 4011">
              <a:extLst>
                <a:ext uri="{FF2B5EF4-FFF2-40B4-BE49-F238E27FC236}">
                  <a16:creationId xmlns:a16="http://schemas.microsoft.com/office/drawing/2014/main" xmlns="" id="{9FDA0F5C-DAEE-450E-BD4D-B55191F9D845}"/>
                </a:ext>
              </a:extLst>
            </p:cNvPr>
            <p:cNvSpPr/>
            <p:nvPr/>
          </p:nvSpPr>
          <p:spPr>
            <a:xfrm>
              <a:off x="548539" y="456403"/>
              <a:ext cx="76441" cy="77889"/>
            </a:xfrm>
            <a:custGeom>
              <a:avLst/>
              <a:gdLst/>
              <a:ahLst/>
              <a:cxnLst/>
              <a:rect l="0" t="0" r="0" b="0"/>
              <a:pathLst>
                <a:path w="76441" h="77889">
                  <a:moveTo>
                    <a:pt x="42405" y="0"/>
                  </a:moveTo>
                  <a:lnTo>
                    <a:pt x="76441" y="24574"/>
                  </a:lnTo>
                  <a:lnTo>
                    <a:pt x="63360" y="77889"/>
                  </a:lnTo>
                  <a:lnTo>
                    <a:pt x="0" y="41808"/>
                  </a:lnTo>
                  <a:cubicBezTo>
                    <a:pt x="0" y="41808"/>
                    <a:pt x="41923" y="89"/>
                    <a:pt x="42405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" name="Shape 4012">
              <a:extLst>
                <a:ext uri="{FF2B5EF4-FFF2-40B4-BE49-F238E27FC236}">
                  <a16:creationId xmlns:a16="http://schemas.microsoft.com/office/drawing/2014/main" xmlns="" id="{6E29E372-7B26-4927-BF61-F454D2B35A3B}"/>
                </a:ext>
              </a:extLst>
            </p:cNvPr>
            <p:cNvSpPr/>
            <p:nvPr/>
          </p:nvSpPr>
          <p:spPr>
            <a:xfrm>
              <a:off x="440283" y="156607"/>
              <a:ext cx="218224" cy="304572"/>
            </a:xfrm>
            <a:custGeom>
              <a:avLst/>
              <a:gdLst/>
              <a:ahLst/>
              <a:cxnLst/>
              <a:rect l="0" t="0" r="0" b="0"/>
              <a:pathLst>
                <a:path w="218224" h="304572">
                  <a:moveTo>
                    <a:pt x="109119" y="0"/>
                  </a:moveTo>
                  <a:cubicBezTo>
                    <a:pt x="169380" y="0"/>
                    <a:pt x="218224" y="68174"/>
                    <a:pt x="218224" y="152286"/>
                  </a:cubicBezTo>
                  <a:cubicBezTo>
                    <a:pt x="218224" y="236398"/>
                    <a:pt x="169380" y="304572"/>
                    <a:pt x="109119" y="304572"/>
                  </a:cubicBezTo>
                  <a:cubicBezTo>
                    <a:pt x="48857" y="304572"/>
                    <a:pt x="0" y="236398"/>
                    <a:pt x="0" y="152286"/>
                  </a:cubicBezTo>
                  <a:cubicBezTo>
                    <a:pt x="0" y="68174"/>
                    <a:pt x="48857" y="0"/>
                    <a:pt x="10911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Shape 4013">
              <a:extLst>
                <a:ext uri="{FF2B5EF4-FFF2-40B4-BE49-F238E27FC236}">
                  <a16:creationId xmlns:a16="http://schemas.microsoft.com/office/drawing/2014/main" xmlns="" id="{86AF8348-548F-412E-B65A-49B9C17F735D}"/>
                </a:ext>
              </a:extLst>
            </p:cNvPr>
            <p:cNvSpPr/>
            <p:nvPr/>
          </p:nvSpPr>
          <p:spPr>
            <a:xfrm>
              <a:off x="427698" y="139335"/>
              <a:ext cx="244107" cy="204203"/>
            </a:xfrm>
            <a:custGeom>
              <a:avLst/>
              <a:gdLst/>
              <a:ahLst/>
              <a:cxnLst/>
              <a:rect l="0" t="0" r="0" b="0"/>
              <a:pathLst>
                <a:path w="244107" h="204203">
                  <a:moveTo>
                    <a:pt x="130983" y="6455"/>
                  </a:moveTo>
                  <a:cubicBezTo>
                    <a:pt x="147643" y="6418"/>
                    <a:pt x="215460" y="11318"/>
                    <a:pt x="234252" y="92050"/>
                  </a:cubicBezTo>
                  <a:cubicBezTo>
                    <a:pt x="234252" y="92050"/>
                    <a:pt x="244107" y="150165"/>
                    <a:pt x="227978" y="204203"/>
                  </a:cubicBezTo>
                  <a:lnTo>
                    <a:pt x="225730" y="185712"/>
                  </a:lnTo>
                  <a:cubicBezTo>
                    <a:pt x="225323" y="159487"/>
                    <a:pt x="216179" y="106261"/>
                    <a:pt x="216179" y="106261"/>
                  </a:cubicBezTo>
                  <a:cubicBezTo>
                    <a:pt x="192722" y="136525"/>
                    <a:pt x="147447" y="100317"/>
                    <a:pt x="147447" y="100317"/>
                  </a:cubicBezTo>
                  <a:cubicBezTo>
                    <a:pt x="62344" y="34709"/>
                    <a:pt x="27927" y="98209"/>
                    <a:pt x="27927" y="98209"/>
                  </a:cubicBezTo>
                  <a:cubicBezTo>
                    <a:pt x="22123" y="127203"/>
                    <a:pt x="16802" y="181826"/>
                    <a:pt x="16802" y="181826"/>
                  </a:cubicBezTo>
                  <a:cubicBezTo>
                    <a:pt x="16408" y="183795"/>
                    <a:pt x="15621" y="200762"/>
                    <a:pt x="15189" y="202717"/>
                  </a:cubicBezTo>
                  <a:cubicBezTo>
                    <a:pt x="15189" y="202717"/>
                    <a:pt x="0" y="141757"/>
                    <a:pt x="5537" y="91199"/>
                  </a:cubicBezTo>
                  <a:cubicBezTo>
                    <a:pt x="5537" y="91199"/>
                    <a:pt x="6566" y="80378"/>
                    <a:pt x="19660" y="79108"/>
                  </a:cubicBezTo>
                  <a:cubicBezTo>
                    <a:pt x="19660" y="79108"/>
                    <a:pt x="4725" y="54089"/>
                    <a:pt x="28245" y="37541"/>
                  </a:cubicBezTo>
                  <a:cubicBezTo>
                    <a:pt x="28245" y="37541"/>
                    <a:pt x="63030" y="0"/>
                    <a:pt x="127267" y="6566"/>
                  </a:cubicBezTo>
                  <a:cubicBezTo>
                    <a:pt x="127267" y="6566"/>
                    <a:pt x="128603" y="6460"/>
                    <a:pt x="130983" y="6455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61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Shape 4014">
              <a:extLst>
                <a:ext uri="{FF2B5EF4-FFF2-40B4-BE49-F238E27FC236}">
                  <a16:creationId xmlns:a16="http://schemas.microsoft.com/office/drawing/2014/main" xmlns="" id="{EBF1CF7F-1D1D-4193-8FA5-2C644FBABC71}"/>
                </a:ext>
              </a:extLst>
            </p:cNvPr>
            <p:cNvSpPr/>
            <p:nvPr/>
          </p:nvSpPr>
          <p:spPr>
            <a:xfrm>
              <a:off x="277520" y="479911"/>
              <a:ext cx="249403" cy="255042"/>
            </a:xfrm>
            <a:custGeom>
              <a:avLst/>
              <a:gdLst/>
              <a:ahLst/>
              <a:cxnLst/>
              <a:rect l="0" t="0" r="0" b="0"/>
              <a:pathLst>
                <a:path w="249403" h="255042">
                  <a:moveTo>
                    <a:pt x="195783" y="0"/>
                  </a:moveTo>
                  <a:lnTo>
                    <a:pt x="222936" y="124511"/>
                  </a:lnTo>
                  <a:lnTo>
                    <a:pt x="241795" y="217513"/>
                  </a:lnTo>
                  <a:lnTo>
                    <a:pt x="249403" y="255042"/>
                  </a:lnTo>
                  <a:lnTo>
                    <a:pt x="133858" y="255042"/>
                  </a:lnTo>
                  <a:cubicBezTo>
                    <a:pt x="133807" y="253785"/>
                    <a:pt x="133744" y="252527"/>
                    <a:pt x="133693" y="251295"/>
                  </a:cubicBezTo>
                  <a:cubicBezTo>
                    <a:pt x="132766" y="232143"/>
                    <a:pt x="131483" y="214579"/>
                    <a:pt x="129781" y="200267"/>
                  </a:cubicBezTo>
                  <a:lnTo>
                    <a:pt x="110884" y="248387"/>
                  </a:lnTo>
                  <a:lnTo>
                    <a:pt x="108458" y="255042"/>
                  </a:lnTo>
                  <a:lnTo>
                    <a:pt x="0" y="255042"/>
                  </a:lnTo>
                  <a:cubicBezTo>
                    <a:pt x="0" y="255042"/>
                    <a:pt x="59411" y="64656"/>
                    <a:pt x="64351" y="56807"/>
                  </a:cubicBezTo>
                  <a:cubicBezTo>
                    <a:pt x="69304" y="48959"/>
                    <a:pt x="115938" y="18250"/>
                    <a:pt x="162281" y="6998"/>
                  </a:cubicBezTo>
                  <a:lnTo>
                    <a:pt x="162268" y="7048"/>
                  </a:lnTo>
                  <a:cubicBezTo>
                    <a:pt x="167018" y="5741"/>
                    <a:pt x="179629" y="0"/>
                    <a:pt x="19578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" name="Shape 4015">
              <a:extLst>
                <a:ext uri="{FF2B5EF4-FFF2-40B4-BE49-F238E27FC236}">
                  <a16:creationId xmlns:a16="http://schemas.microsoft.com/office/drawing/2014/main" xmlns="" id="{36A7AF9E-B7EA-4CFE-AD1F-808A39F2BCBA}"/>
                </a:ext>
              </a:extLst>
            </p:cNvPr>
            <p:cNvSpPr/>
            <p:nvPr/>
          </p:nvSpPr>
          <p:spPr>
            <a:xfrm>
              <a:off x="570928" y="480406"/>
              <a:ext cx="251244" cy="254546"/>
            </a:xfrm>
            <a:custGeom>
              <a:avLst/>
              <a:gdLst/>
              <a:ahLst/>
              <a:cxnLst/>
              <a:rect l="0" t="0" r="0" b="0"/>
              <a:pathLst>
                <a:path w="251244" h="254546">
                  <a:moveTo>
                    <a:pt x="52756" y="0"/>
                  </a:moveTo>
                  <a:cubicBezTo>
                    <a:pt x="63195" y="140"/>
                    <a:pt x="85446" y="5321"/>
                    <a:pt x="88976" y="6503"/>
                  </a:cubicBezTo>
                  <a:lnTo>
                    <a:pt x="88976" y="6515"/>
                  </a:lnTo>
                  <a:cubicBezTo>
                    <a:pt x="135306" y="17755"/>
                    <a:pt x="181940" y="48464"/>
                    <a:pt x="186893" y="56312"/>
                  </a:cubicBezTo>
                  <a:cubicBezTo>
                    <a:pt x="191846" y="64160"/>
                    <a:pt x="251244" y="254546"/>
                    <a:pt x="251244" y="254546"/>
                  </a:cubicBezTo>
                  <a:lnTo>
                    <a:pt x="142786" y="254546"/>
                  </a:lnTo>
                  <a:lnTo>
                    <a:pt x="140360" y="247892"/>
                  </a:lnTo>
                  <a:lnTo>
                    <a:pt x="121463" y="199772"/>
                  </a:lnTo>
                  <a:cubicBezTo>
                    <a:pt x="119761" y="214084"/>
                    <a:pt x="118491" y="231648"/>
                    <a:pt x="117564" y="250800"/>
                  </a:cubicBezTo>
                  <a:cubicBezTo>
                    <a:pt x="117501" y="252032"/>
                    <a:pt x="117437" y="253289"/>
                    <a:pt x="117386" y="254546"/>
                  </a:cubicBezTo>
                  <a:lnTo>
                    <a:pt x="0" y="254546"/>
                  </a:lnTo>
                  <a:lnTo>
                    <a:pt x="6198" y="226251"/>
                  </a:lnTo>
                  <a:lnTo>
                    <a:pt x="28626" y="124016"/>
                  </a:lnTo>
                  <a:lnTo>
                    <a:pt x="5275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CB33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grpSp>
        <p:nvGrpSpPr>
          <p:cNvPr id="131" name="Group 115875">
            <a:extLst>
              <a:ext uri="{FF2B5EF4-FFF2-40B4-BE49-F238E27FC236}">
                <a16:creationId xmlns:a16="http://schemas.microsoft.com/office/drawing/2014/main" xmlns="" id="{F7E10C17-E915-469C-81D0-EC86EA42F079}"/>
              </a:ext>
            </a:extLst>
          </p:cNvPr>
          <p:cNvGrpSpPr/>
          <p:nvPr/>
        </p:nvGrpSpPr>
        <p:grpSpPr>
          <a:xfrm>
            <a:off x="5436096" y="1556792"/>
            <a:ext cx="972157" cy="659458"/>
            <a:chOff x="0" y="1201538"/>
            <a:chExt cx="703813" cy="477548"/>
          </a:xfrm>
        </p:grpSpPr>
        <p:sp>
          <p:nvSpPr>
            <p:cNvPr id="132" name="Shape 3910">
              <a:extLst>
                <a:ext uri="{FF2B5EF4-FFF2-40B4-BE49-F238E27FC236}">
                  <a16:creationId xmlns:a16="http://schemas.microsoft.com/office/drawing/2014/main" xmlns="" id="{3CE53A93-11BC-430A-9FFA-D6D345D12F74}"/>
                </a:ext>
              </a:extLst>
            </p:cNvPr>
            <p:cNvSpPr/>
            <p:nvPr/>
          </p:nvSpPr>
          <p:spPr>
            <a:xfrm>
              <a:off x="524401" y="1255078"/>
              <a:ext cx="89214" cy="103434"/>
            </a:xfrm>
            <a:custGeom>
              <a:avLst/>
              <a:gdLst/>
              <a:ahLst/>
              <a:cxnLst/>
              <a:rect l="0" t="0" r="0" b="0"/>
              <a:pathLst>
                <a:path w="89214" h="103434">
                  <a:moveTo>
                    <a:pt x="89214" y="0"/>
                  </a:moveTo>
                  <a:lnTo>
                    <a:pt x="56559" y="103434"/>
                  </a:lnTo>
                  <a:lnTo>
                    <a:pt x="0" y="11238"/>
                  </a:lnTo>
                  <a:lnTo>
                    <a:pt x="892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1F2F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3" name="Shape 3911">
              <a:extLst>
                <a:ext uri="{FF2B5EF4-FFF2-40B4-BE49-F238E27FC236}">
                  <a16:creationId xmlns:a16="http://schemas.microsoft.com/office/drawing/2014/main" xmlns="" id="{06B5BACE-390D-4B23-8A2B-34B0264C54CB}"/>
                </a:ext>
              </a:extLst>
            </p:cNvPr>
            <p:cNvSpPr/>
            <p:nvPr/>
          </p:nvSpPr>
          <p:spPr>
            <a:xfrm>
              <a:off x="542229" y="1257593"/>
              <a:ext cx="51415" cy="100918"/>
            </a:xfrm>
            <a:custGeom>
              <a:avLst/>
              <a:gdLst/>
              <a:ahLst/>
              <a:cxnLst/>
              <a:rect l="0" t="0" r="0" b="0"/>
              <a:pathLst>
                <a:path w="51415" h="100918">
                  <a:moveTo>
                    <a:pt x="51415" y="0"/>
                  </a:moveTo>
                  <a:lnTo>
                    <a:pt x="38730" y="100918"/>
                  </a:lnTo>
                  <a:lnTo>
                    <a:pt x="0" y="6476"/>
                  </a:lnTo>
                  <a:lnTo>
                    <a:pt x="5141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5E6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4" name="Shape 3912">
              <a:extLst>
                <a:ext uri="{FF2B5EF4-FFF2-40B4-BE49-F238E27FC236}">
                  <a16:creationId xmlns:a16="http://schemas.microsoft.com/office/drawing/2014/main" xmlns="" id="{868B6C3B-DE17-413A-87C4-F29DBB15F55D}"/>
                </a:ext>
              </a:extLst>
            </p:cNvPr>
            <p:cNvSpPr/>
            <p:nvPr/>
          </p:nvSpPr>
          <p:spPr>
            <a:xfrm>
              <a:off x="515150" y="1201538"/>
              <a:ext cx="43066" cy="44045"/>
            </a:xfrm>
            <a:custGeom>
              <a:avLst/>
              <a:gdLst/>
              <a:ahLst/>
              <a:cxnLst/>
              <a:rect l="0" t="0" r="0" b="0"/>
              <a:pathLst>
                <a:path w="43066" h="44045">
                  <a:moveTo>
                    <a:pt x="29312" y="0"/>
                  </a:moveTo>
                  <a:cubicBezTo>
                    <a:pt x="29312" y="0"/>
                    <a:pt x="43066" y="21632"/>
                    <a:pt x="35385" y="32839"/>
                  </a:cubicBezTo>
                  <a:cubicBezTo>
                    <a:pt x="27705" y="44045"/>
                    <a:pt x="18224" y="36600"/>
                    <a:pt x="18224" y="36600"/>
                  </a:cubicBezTo>
                  <a:cubicBezTo>
                    <a:pt x="0" y="23855"/>
                    <a:pt x="29312" y="0"/>
                    <a:pt x="29312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5" name="Shape 3913">
              <a:extLst>
                <a:ext uri="{FF2B5EF4-FFF2-40B4-BE49-F238E27FC236}">
                  <a16:creationId xmlns:a16="http://schemas.microsoft.com/office/drawing/2014/main" xmlns="" id="{AB9FD693-2F07-4EF6-82C4-B33214D8D961}"/>
                </a:ext>
              </a:extLst>
            </p:cNvPr>
            <p:cNvSpPr/>
            <p:nvPr/>
          </p:nvSpPr>
          <p:spPr>
            <a:xfrm>
              <a:off x="529639" y="1229304"/>
              <a:ext cx="16720" cy="6854"/>
            </a:xfrm>
            <a:custGeom>
              <a:avLst/>
              <a:gdLst/>
              <a:ahLst/>
              <a:cxnLst/>
              <a:rect l="0" t="0" r="0" b="0"/>
              <a:pathLst>
                <a:path w="16720" h="6854">
                  <a:moveTo>
                    <a:pt x="0" y="0"/>
                  </a:moveTo>
                  <a:lnTo>
                    <a:pt x="7301" y="6854"/>
                  </a:lnTo>
                  <a:lnTo>
                    <a:pt x="16720" y="1224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6" name="Shape 3914">
              <a:extLst>
                <a:ext uri="{FF2B5EF4-FFF2-40B4-BE49-F238E27FC236}">
                  <a16:creationId xmlns:a16="http://schemas.microsoft.com/office/drawing/2014/main" xmlns="" id="{92B3D8D4-2F64-4275-A515-5327A5929271}"/>
                </a:ext>
              </a:extLst>
            </p:cNvPr>
            <p:cNvSpPr/>
            <p:nvPr/>
          </p:nvSpPr>
          <p:spPr>
            <a:xfrm>
              <a:off x="509387" y="1231057"/>
              <a:ext cx="29031" cy="21612"/>
            </a:xfrm>
            <a:custGeom>
              <a:avLst/>
              <a:gdLst/>
              <a:ahLst/>
              <a:cxnLst/>
              <a:rect l="0" t="0" r="0" b="0"/>
              <a:pathLst>
                <a:path w="29031" h="21612">
                  <a:moveTo>
                    <a:pt x="14475" y="195"/>
                  </a:moveTo>
                  <a:cubicBezTo>
                    <a:pt x="21691" y="389"/>
                    <a:pt x="28863" y="2838"/>
                    <a:pt x="28688" y="11853"/>
                  </a:cubicBezTo>
                  <a:cubicBezTo>
                    <a:pt x="28688" y="11853"/>
                    <a:pt x="29031" y="21612"/>
                    <a:pt x="18240" y="21451"/>
                  </a:cubicBezTo>
                  <a:cubicBezTo>
                    <a:pt x="7450" y="21292"/>
                    <a:pt x="0" y="2060"/>
                    <a:pt x="0" y="2060"/>
                  </a:cubicBezTo>
                  <a:cubicBezTo>
                    <a:pt x="0" y="2060"/>
                    <a:pt x="7260" y="0"/>
                    <a:pt x="14475" y="19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7" name="Shape 3915">
              <a:extLst>
                <a:ext uri="{FF2B5EF4-FFF2-40B4-BE49-F238E27FC236}">
                  <a16:creationId xmlns:a16="http://schemas.microsoft.com/office/drawing/2014/main" xmlns="" id="{C92396A3-8532-4EA5-8978-00D5D6A2DF1D}"/>
                </a:ext>
              </a:extLst>
            </p:cNvPr>
            <p:cNvSpPr/>
            <p:nvPr/>
          </p:nvSpPr>
          <p:spPr>
            <a:xfrm>
              <a:off x="570988" y="1205670"/>
              <a:ext cx="42294" cy="42311"/>
            </a:xfrm>
            <a:custGeom>
              <a:avLst/>
              <a:gdLst/>
              <a:ahLst/>
              <a:cxnLst/>
              <a:rect l="0" t="0" r="0" b="0"/>
              <a:pathLst>
                <a:path w="42294" h="42311">
                  <a:moveTo>
                    <a:pt x="8131" y="0"/>
                  </a:moveTo>
                  <a:cubicBezTo>
                    <a:pt x="8131" y="0"/>
                    <a:pt x="42294" y="15861"/>
                    <a:pt x="27688" y="32740"/>
                  </a:cubicBezTo>
                  <a:cubicBezTo>
                    <a:pt x="27688" y="32740"/>
                    <a:pt x="20289" y="42311"/>
                    <a:pt x="10144" y="33349"/>
                  </a:cubicBezTo>
                  <a:cubicBezTo>
                    <a:pt x="0" y="24391"/>
                    <a:pt x="8131" y="0"/>
                    <a:pt x="81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8" name="Shape 3916">
              <a:extLst>
                <a:ext uri="{FF2B5EF4-FFF2-40B4-BE49-F238E27FC236}">
                  <a16:creationId xmlns:a16="http://schemas.microsoft.com/office/drawing/2014/main" xmlns="" id="{6DD6C742-03FB-4415-9D57-C2AF23C02E03}"/>
                </a:ext>
              </a:extLst>
            </p:cNvPr>
            <p:cNvSpPr/>
            <p:nvPr/>
          </p:nvSpPr>
          <p:spPr>
            <a:xfrm>
              <a:off x="584253" y="1228917"/>
              <a:ext cx="15918" cy="8458"/>
            </a:xfrm>
            <a:custGeom>
              <a:avLst/>
              <a:gdLst/>
              <a:ahLst/>
              <a:cxnLst/>
              <a:rect l="0" t="0" r="0" b="0"/>
              <a:pathLst>
                <a:path w="15918" h="8458">
                  <a:moveTo>
                    <a:pt x="15918" y="0"/>
                  </a:moveTo>
                  <a:lnTo>
                    <a:pt x="10487" y="8458"/>
                  </a:lnTo>
                  <a:lnTo>
                    <a:pt x="0" y="5335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39" name="Shape 3917">
              <a:extLst>
                <a:ext uri="{FF2B5EF4-FFF2-40B4-BE49-F238E27FC236}">
                  <a16:creationId xmlns:a16="http://schemas.microsoft.com/office/drawing/2014/main" xmlns="" id="{0885BA60-06AB-4A90-8820-A39392D82402}"/>
                </a:ext>
              </a:extLst>
            </p:cNvPr>
            <p:cNvSpPr/>
            <p:nvPr/>
          </p:nvSpPr>
          <p:spPr>
            <a:xfrm>
              <a:off x="588632" y="1217719"/>
              <a:ext cx="40780" cy="36464"/>
            </a:xfrm>
            <a:custGeom>
              <a:avLst/>
              <a:gdLst/>
              <a:ahLst/>
              <a:cxnLst/>
              <a:rect l="0" t="0" r="0" b="0"/>
              <a:pathLst>
                <a:path w="40780" h="36464">
                  <a:moveTo>
                    <a:pt x="40780" y="1062"/>
                  </a:moveTo>
                  <a:cubicBezTo>
                    <a:pt x="40780" y="1062"/>
                    <a:pt x="37266" y="28796"/>
                    <a:pt x="23161" y="32628"/>
                  </a:cubicBezTo>
                  <a:cubicBezTo>
                    <a:pt x="9057" y="36464"/>
                    <a:pt x="6327" y="23542"/>
                    <a:pt x="6327" y="23542"/>
                  </a:cubicBezTo>
                  <a:cubicBezTo>
                    <a:pt x="0" y="0"/>
                    <a:pt x="40780" y="1062"/>
                    <a:pt x="40780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0" name="Shape 3918">
              <a:extLst>
                <a:ext uri="{FF2B5EF4-FFF2-40B4-BE49-F238E27FC236}">
                  <a16:creationId xmlns:a16="http://schemas.microsoft.com/office/drawing/2014/main" xmlns="" id="{015FA6C3-BB71-4C0A-B30E-339819801532}"/>
                </a:ext>
              </a:extLst>
            </p:cNvPr>
            <p:cNvSpPr/>
            <p:nvPr/>
          </p:nvSpPr>
          <p:spPr>
            <a:xfrm>
              <a:off x="597957" y="1231274"/>
              <a:ext cx="13028" cy="12912"/>
            </a:xfrm>
            <a:custGeom>
              <a:avLst/>
              <a:gdLst/>
              <a:ahLst/>
              <a:cxnLst/>
              <a:rect l="0" t="0" r="0" b="0"/>
              <a:pathLst>
                <a:path w="13028" h="12912">
                  <a:moveTo>
                    <a:pt x="0" y="0"/>
                  </a:moveTo>
                  <a:lnTo>
                    <a:pt x="1329" y="10883"/>
                  </a:lnTo>
                  <a:lnTo>
                    <a:pt x="13028" y="12912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1" name="Shape 3919">
              <a:extLst>
                <a:ext uri="{FF2B5EF4-FFF2-40B4-BE49-F238E27FC236}">
                  <a16:creationId xmlns:a16="http://schemas.microsoft.com/office/drawing/2014/main" xmlns="" id="{EC5E482A-C5EB-423B-A52E-30F7D8137359}"/>
                </a:ext>
              </a:extLst>
            </p:cNvPr>
            <p:cNvSpPr/>
            <p:nvPr/>
          </p:nvSpPr>
          <p:spPr>
            <a:xfrm>
              <a:off x="537546" y="1247382"/>
              <a:ext cx="26814" cy="25221"/>
            </a:xfrm>
            <a:custGeom>
              <a:avLst/>
              <a:gdLst/>
              <a:ahLst/>
              <a:cxnLst/>
              <a:rect l="0" t="0" r="0" b="0"/>
              <a:pathLst>
                <a:path w="26814" h="25221">
                  <a:moveTo>
                    <a:pt x="11352" y="772"/>
                  </a:moveTo>
                  <a:cubicBezTo>
                    <a:pt x="21136" y="1544"/>
                    <a:pt x="26814" y="19431"/>
                    <a:pt x="26814" y="19431"/>
                  </a:cubicBezTo>
                  <a:cubicBezTo>
                    <a:pt x="26814" y="19431"/>
                    <a:pt x="0" y="25221"/>
                    <a:pt x="1331" y="8878"/>
                  </a:cubicBezTo>
                  <a:cubicBezTo>
                    <a:pt x="1331" y="8878"/>
                    <a:pt x="1571" y="0"/>
                    <a:pt x="11352" y="77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2" name="Shape 3920">
              <a:extLst>
                <a:ext uri="{FF2B5EF4-FFF2-40B4-BE49-F238E27FC236}">
                  <a16:creationId xmlns:a16="http://schemas.microsoft.com/office/drawing/2014/main" xmlns="" id="{0680EA54-350A-46BC-9E74-8692E801A583}"/>
                </a:ext>
              </a:extLst>
            </p:cNvPr>
            <p:cNvSpPr/>
            <p:nvPr/>
          </p:nvSpPr>
          <p:spPr>
            <a:xfrm>
              <a:off x="556234" y="1263065"/>
              <a:ext cx="4156" cy="3404"/>
            </a:xfrm>
            <a:custGeom>
              <a:avLst/>
              <a:gdLst/>
              <a:ahLst/>
              <a:cxnLst/>
              <a:rect l="0" t="0" r="0" b="0"/>
              <a:pathLst>
                <a:path w="4156" h="3404">
                  <a:moveTo>
                    <a:pt x="1699" y="3404"/>
                  </a:moveTo>
                  <a:lnTo>
                    <a:pt x="0" y="716"/>
                  </a:lnTo>
                  <a:lnTo>
                    <a:pt x="4156" y="0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3" name="Shape 3921">
              <a:extLst>
                <a:ext uri="{FF2B5EF4-FFF2-40B4-BE49-F238E27FC236}">
                  <a16:creationId xmlns:a16="http://schemas.microsoft.com/office/drawing/2014/main" xmlns="" id="{DAA53F28-C626-4C70-9704-CF8907FFB689}"/>
                </a:ext>
              </a:extLst>
            </p:cNvPr>
            <p:cNvSpPr/>
            <p:nvPr/>
          </p:nvSpPr>
          <p:spPr>
            <a:xfrm>
              <a:off x="515929" y="1250521"/>
              <a:ext cx="37579" cy="34143"/>
            </a:xfrm>
            <a:custGeom>
              <a:avLst/>
              <a:gdLst/>
              <a:ahLst/>
              <a:cxnLst/>
              <a:rect l="0" t="0" r="0" b="0"/>
              <a:pathLst>
                <a:path w="37579" h="34143">
                  <a:moveTo>
                    <a:pt x="17584" y="585"/>
                  </a:moveTo>
                  <a:cubicBezTo>
                    <a:pt x="20456" y="1171"/>
                    <a:pt x="22416" y="2922"/>
                    <a:pt x="22416" y="2922"/>
                  </a:cubicBezTo>
                  <a:cubicBezTo>
                    <a:pt x="37579" y="15025"/>
                    <a:pt x="10795" y="34143"/>
                    <a:pt x="10795" y="34143"/>
                  </a:cubicBezTo>
                  <a:cubicBezTo>
                    <a:pt x="10795" y="34143"/>
                    <a:pt x="0" y="14558"/>
                    <a:pt x="7286" y="5240"/>
                  </a:cubicBezTo>
                  <a:cubicBezTo>
                    <a:pt x="10930" y="580"/>
                    <a:pt x="14713" y="0"/>
                    <a:pt x="17584" y="58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4" name="Shape 3922">
              <a:extLst>
                <a:ext uri="{FF2B5EF4-FFF2-40B4-BE49-F238E27FC236}">
                  <a16:creationId xmlns:a16="http://schemas.microsoft.com/office/drawing/2014/main" xmlns="" id="{72F5D942-F7B1-4A88-B546-FD182B39CC37}"/>
                </a:ext>
              </a:extLst>
            </p:cNvPr>
            <p:cNvSpPr/>
            <p:nvPr/>
          </p:nvSpPr>
          <p:spPr>
            <a:xfrm>
              <a:off x="526723" y="1274977"/>
              <a:ext cx="4927" cy="3694"/>
            </a:xfrm>
            <a:custGeom>
              <a:avLst/>
              <a:gdLst/>
              <a:ahLst/>
              <a:cxnLst/>
              <a:rect l="0" t="0" r="0" b="0"/>
              <a:pathLst>
                <a:path w="4927" h="3694">
                  <a:moveTo>
                    <a:pt x="4927" y="3694"/>
                  </a:moveTo>
                  <a:lnTo>
                    <a:pt x="3994" y="0"/>
                  </a:lnTo>
                  <a:lnTo>
                    <a:pt x="0" y="3109"/>
                  </a:lnTo>
                </a:path>
              </a:pathLst>
            </a:custGeom>
            <a:ln w="571" cap="rnd">
              <a:miter lim="127000"/>
            </a:ln>
          </p:spPr>
          <p:style>
            <a:lnRef idx="1">
              <a:srgbClr val="00683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5" name="Shape 3923">
              <a:extLst>
                <a:ext uri="{FF2B5EF4-FFF2-40B4-BE49-F238E27FC236}">
                  <a16:creationId xmlns:a16="http://schemas.microsoft.com/office/drawing/2014/main" xmlns="" id="{3587BC68-1471-4A86-AEB0-3C6C97F1484D}"/>
                </a:ext>
              </a:extLst>
            </p:cNvPr>
            <p:cNvSpPr/>
            <p:nvPr/>
          </p:nvSpPr>
          <p:spPr>
            <a:xfrm>
              <a:off x="567965" y="1241449"/>
              <a:ext cx="27410" cy="24439"/>
            </a:xfrm>
            <a:custGeom>
              <a:avLst/>
              <a:gdLst/>
              <a:ahLst/>
              <a:cxnLst/>
              <a:rect l="0" t="0" r="0" b="0"/>
              <a:pathLst>
                <a:path w="27410" h="24439">
                  <a:moveTo>
                    <a:pt x="15788" y="2677"/>
                  </a:moveTo>
                  <a:cubicBezTo>
                    <a:pt x="25238" y="5353"/>
                    <a:pt x="27410" y="24015"/>
                    <a:pt x="27410" y="24015"/>
                  </a:cubicBezTo>
                  <a:cubicBezTo>
                    <a:pt x="27410" y="24015"/>
                    <a:pt x="0" y="24439"/>
                    <a:pt x="4413" y="8664"/>
                  </a:cubicBezTo>
                  <a:cubicBezTo>
                    <a:pt x="4413" y="8664"/>
                    <a:pt x="6336" y="0"/>
                    <a:pt x="15788" y="2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39B3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6" name="Shape 3924">
              <a:extLst>
                <a:ext uri="{FF2B5EF4-FFF2-40B4-BE49-F238E27FC236}">
                  <a16:creationId xmlns:a16="http://schemas.microsoft.com/office/drawing/2014/main" xmlns="" id="{1CCC39B9-4329-4F11-BA8F-DD5A320D7057}"/>
                </a:ext>
              </a:extLst>
            </p:cNvPr>
            <p:cNvSpPr/>
            <p:nvPr/>
          </p:nvSpPr>
          <p:spPr>
            <a:xfrm>
              <a:off x="548184" y="1242514"/>
              <a:ext cx="24206" cy="33086"/>
            </a:xfrm>
            <a:custGeom>
              <a:avLst/>
              <a:gdLst/>
              <a:ahLst/>
              <a:cxnLst/>
              <a:rect l="0" t="0" r="0" b="0"/>
              <a:pathLst>
                <a:path w="24206" h="33086">
                  <a:moveTo>
                    <a:pt x="15072" y="891"/>
                  </a:moveTo>
                  <a:cubicBezTo>
                    <a:pt x="20626" y="0"/>
                    <a:pt x="24206" y="4731"/>
                    <a:pt x="24206" y="4731"/>
                  </a:cubicBezTo>
                  <a:lnTo>
                    <a:pt x="6868" y="33086"/>
                  </a:lnTo>
                  <a:cubicBezTo>
                    <a:pt x="6868" y="33086"/>
                    <a:pt x="0" y="11754"/>
                    <a:pt x="8920" y="4038"/>
                  </a:cubicBezTo>
                  <a:cubicBezTo>
                    <a:pt x="11150" y="2108"/>
                    <a:pt x="13221" y="1188"/>
                    <a:pt x="15072" y="891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EBD4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7" name="Shape 3925">
              <a:extLst>
                <a:ext uri="{FF2B5EF4-FFF2-40B4-BE49-F238E27FC236}">
                  <a16:creationId xmlns:a16="http://schemas.microsoft.com/office/drawing/2014/main" xmlns="" id="{5E52B0DB-8EBB-478A-AE5E-B8ECE599D658}"/>
                </a:ext>
              </a:extLst>
            </p:cNvPr>
            <p:cNvSpPr/>
            <p:nvPr/>
          </p:nvSpPr>
          <p:spPr>
            <a:xfrm>
              <a:off x="526861" y="1216785"/>
              <a:ext cx="47095" cy="49788"/>
            </a:xfrm>
            <a:custGeom>
              <a:avLst/>
              <a:gdLst/>
              <a:ahLst/>
              <a:cxnLst/>
              <a:rect l="0" t="0" r="0" b="0"/>
              <a:pathLst>
                <a:path w="47095" h="49788">
                  <a:moveTo>
                    <a:pt x="30615" y="1062"/>
                  </a:moveTo>
                  <a:cubicBezTo>
                    <a:pt x="33522" y="2122"/>
                    <a:pt x="32638" y="12254"/>
                    <a:pt x="30645" y="18935"/>
                  </a:cubicBezTo>
                  <a:cubicBezTo>
                    <a:pt x="37495" y="19503"/>
                    <a:pt x="47095" y="22390"/>
                    <a:pt x="47002" y="25527"/>
                  </a:cubicBezTo>
                  <a:cubicBezTo>
                    <a:pt x="46906" y="28664"/>
                    <a:pt x="37143" y="30938"/>
                    <a:pt x="30273" y="31073"/>
                  </a:cubicBezTo>
                  <a:cubicBezTo>
                    <a:pt x="31857" y="37866"/>
                    <a:pt x="32117" y="48035"/>
                    <a:pt x="29154" y="48909"/>
                  </a:cubicBezTo>
                  <a:cubicBezTo>
                    <a:pt x="26188" y="49788"/>
                    <a:pt x="21037" y="41061"/>
                    <a:pt x="18786" y="34467"/>
                  </a:cubicBezTo>
                  <a:cubicBezTo>
                    <a:pt x="12916" y="38098"/>
                    <a:pt x="3473" y="41490"/>
                    <a:pt x="1737" y="38900"/>
                  </a:cubicBezTo>
                  <a:cubicBezTo>
                    <a:pt x="0" y="36306"/>
                    <a:pt x="6578" y="28636"/>
                    <a:pt x="12057" y="24426"/>
                  </a:cubicBezTo>
                  <a:cubicBezTo>
                    <a:pt x="6845" y="19874"/>
                    <a:pt x="746" y="11806"/>
                    <a:pt x="2641" y="9327"/>
                  </a:cubicBezTo>
                  <a:cubicBezTo>
                    <a:pt x="4532" y="6849"/>
                    <a:pt x="13747" y="10834"/>
                    <a:pt x="19386" y="14822"/>
                  </a:cubicBezTo>
                  <a:cubicBezTo>
                    <a:pt x="22035" y="8384"/>
                    <a:pt x="27709" y="0"/>
                    <a:pt x="30615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1E3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8" name="Shape 3926">
              <a:extLst>
                <a:ext uri="{FF2B5EF4-FFF2-40B4-BE49-F238E27FC236}">
                  <a16:creationId xmlns:a16="http://schemas.microsoft.com/office/drawing/2014/main" xmlns="" id="{8874ABCA-6720-4459-B511-2C544395FE36}"/>
                </a:ext>
              </a:extLst>
            </p:cNvPr>
            <p:cNvSpPr/>
            <p:nvPr/>
          </p:nvSpPr>
          <p:spPr>
            <a:xfrm>
              <a:off x="542498" y="1234935"/>
              <a:ext cx="12318" cy="12509"/>
            </a:xfrm>
            <a:custGeom>
              <a:avLst/>
              <a:gdLst/>
              <a:ahLst/>
              <a:cxnLst/>
              <a:rect l="0" t="0" r="0" b="0"/>
              <a:pathLst>
                <a:path w="12318" h="12509">
                  <a:moveTo>
                    <a:pt x="9503" y="1876"/>
                  </a:moveTo>
                  <a:cubicBezTo>
                    <a:pt x="11884" y="3754"/>
                    <a:pt x="12318" y="7231"/>
                    <a:pt x="10473" y="9652"/>
                  </a:cubicBezTo>
                  <a:cubicBezTo>
                    <a:pt x="8628" y="12066"/>
                    <a:pt x="5199" y="12509"/>
                    <a:pt x="2820" y="10633"/>
                  </a:cubicBezTo>
                  <a:cubicBezTo>
                    <a:pt x="436" y="8764"/>
                    <a:pt x="0" y="5280"/>
                    <a:pt x="1847" y="2863"/>
                  </a:cubicBezTo>
                  <a:cubicBezTo>
                    <a:pt x="3694" y="443"/>
                    <a:pt x="7119" y="0"/>
                    <a:pt x="9503" y="187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E73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49" name="Shape 3927">
              <a:extLst>
                <a:ext uri="{FF2B5EF4-FFF2-40B4-BE49-F238E27FC236}">
                  <a16:creationId xmlns:a16="http://schemas.microsoft.com/office/drawing/2014/main" xmlns="" id="{1E5D71F4-E98A-420C-9222-8CB0561166D8}"/>
                </a:ext>
              </a:extLst>
            </p:cNvPr>
            <p:cNvSpPr/>
            <p:nvPr/>
          </p:nvSpPr>
          <p:spPr>
            <a:xfrm>
              <a:off x="559946" y="1220636"/>
              <a:ext cx="34618" cy="35517"/>
            </a:xfrm>
            <a:custGeom>
              <a:avLst/>
              <a:gdLst/>
              <a:ahLst/>
              <a:cxnLst/>
              <a:rect l="0" t="0" r="0" b="0"/>
              <a:pathLst>
                <a:path w="34618" h="35517">
                  <a:moveTo>
                    <a:pt x="20031" y="424"/>
                  </a:moveTo>
                  <a:cubicBezTo>
                    <a:pt x="22211" y="848"/>
                    <a:pt x="22693" y="8142"/>
                    <a:pt x="22008" y="13109"/>
                  </a:cubicBezTo>
                  <a:cubicBezTo>
                    <a:pt x="26932" y="12743"/>
                    <a:pt x="34068" y="13707"/>
                    <a:pt x="34342" y="15944"/>
                  </a:cubicBezTo>
                  <a:cubicBezTo>
                    <a:pt x="34618" y="18182"/>
                    <a:pt x="27935" y="20899"/>
                    <a:pt x="23072" y="21773"/>
                  </a:cubicBezTo>
                  <a:cubicBezTo>
                    <a:pt x="24940" y="26415"/>
                    <a:pt x="26239" y="33604"/>
                    <a:pt x="24230" y="34561"/>
                  </a:cubicBezTo>
                  <a:cubicBezTo>
                    <a:pt x="22218" y="35517"/>
                    <a:pt x="17608" y="29904"/>
                    <a:pt x="15286" y="25478"/>
                  </a:cubicBezTo>
                  <a:cubicBezTo>
                    <a:pt x="11516" y="28717"/>
                    <a:pt x="5183" y="32195"/>
                    <a:pt x="3667" y="30546"/>
                  </a:cubicBezTo>
                  <a:cubicBezTo>
                    <a:pt x="2151" y="28902"/>
                    <a:pt x="5980" y="22714"/>
                    <a:pt x="9411" y="19104"/>
                  </a:cubicBezTo>
                  <a:cubicBezTo>
                    <a:pt x="5212" y="16463"/>
                    <a:pt x="0" y="11423"/>
                    <a:pt x="1071" y="9450"/>
                  </a:cubicBezTo>
                  <a:cubicBezTo>
                    <a:pt x="2144" y="7475"/>
                    <a:pt x="9124" y="9262"/>
                    <a:pt x="13565" y="11460"/>
                  </a:cubicBezTo>
                  <a:cubicBezTo>
                    <a:pt x="14741" y="6589"/>
                    <a:pt x="17850" y="0"/>
                    <a:pt x="20031" y="4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0" name="Shape 3928">
              <a:extLst>
                <a:ext uri="{FF2B5EF4-FFF2-40B4-BE49-F238E27FC236}">
                  <a16:creationId xmlns:a16="http://schemas.microsoft.com/office/drawing/2014/main" xmlns="" id="{44063B74-7E79-44ED-91C8-AC6EF810D130}"/>
                </a:ext>
              </a:extLst>
            </p:cNvPr>
            <p:cNvSpPr/>
            <p:nvPr/>
          </p:nvSpPr>
          <p:spPr>
            <a:xfrm>
              <a:off x="571791" y="1234080"/>
              <a:ext cx="8960" cy="9098"/>
            </a:xfrm>
            <a:custGeom>
              <a:avLst/>
              <a:gdLst/>
              <a:ahLst/>
              <a:cxnLst/>
              <a:rect l="0" t="0" r="0" b="0"/>
              <a:pathLst>
                <a:path w="8960" h="9098">
                  <a:moveTo>
                    <a:pt x="6372" y="1062"/>
                  </a:moveTo>
                  <a:cubicBezTo>
                    <a:pt x="8270" y="2124"/>
                    <a:pt x="8960" y="4547"/>
                    <a:pt x="7912" y="6471"/>
                  </a:cubicBezTo>
                  <a:cubicBezTo>
                    <a:pt x="6865" y="8398"/>
                    <a:pt x="4482" y="9098"/>
                    <a:pt x="2585" y="8034"/>
                  </a:cubicBezTo>
                  <a:cubicBezTo>
                    <a:pt x="689" y="6974"/>
                    <a:pt x="0" y="4552"/>
                    <a:pt x="1046" y="2625"/>
                  </a:cubicBezTo>
                  <a:cubicBezTo>
                    <a:pt x="2091" y="698"/>
                    <a:pt x="4477" y="0"/>
                    <a:pt x="6372" y="106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D1D2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1" name="Shape 3929">
              <a:extLst>
                <a:ext uri="{FF2B5EF4-FFF2-40B4-BE49-F238E27FC236}">
                  <a16:creationId xmlns:a16="http://schemas.microsoft.com/office/drawing/2014/main" xmlns="" id="{7C6FC2E1-DC70-4848-B547-F9ADBAD93318}"/>
                </a:ext>
              </a:extLst>
            </p:cNvPr>
            <p:cNvSpPr/>
            <p:nvPr/>
          </p:nvSpPr>
          <p:spPr>
            <a:xfrm>
              <a:off x="577006" y="1222432"/>
              <a:ext cx="46376" cy="49213"/>
            </a:xfrm>
            <a:custGeom>
              <a:avLst/>
              <a:gdLst/>
              <a:ahLst/>
              <a:cxnLst/>
              <a:rect l="0" t="0" r="0" b="0"/>
              <a:pathLst>
                <a:path w="46376" h="49213">
                  <a:moveTo>
                    <a:pt x="16533" y="1013"/>
                  </a:moveTo>
                  <a:cubicBezTo>
                    <a:pt x="19416" y="0"/>
                    <a:pt x="24926" y="8348"/>
                    <a:pt x="27469" y="14743"/>
                  </a:cubicBezTo>
                  <a:cubicBezTo>
                    <a:pt x="33088" y="10869"/>
                    <a:pt x="42239" y="7044"/>
                    <a:pt x="44079" y="9515"/>
                  </a:cubicBezTo>
                  <a:cubicBezTo>
                    <a:pt x="45920" y="11986"/>
                    <a:pt x="39801" y="19888"/>
                    <a:pt x="34600" y="24321"/>
                  </a:cubicBezTo>
                  <a:cubicBezTo>
                    <a:pt x="39965" y="28548"/>
                    <a:pt x="46376" y="36206"/>
                    <a:pt x="44630" y="38746"/>
                  </a:cubicBezTo>
                  <a:cubicBezTo>
                    <a:pt x="42883" y="41288"/>
                    <a:pt x="33593" y="37819"/>
                    <a:pt x="27835" y="34165"/>
                  </a:cubicBezTo>
                  <a:cubicBezTo>
                    <a:pt x="25533" y="40653"/>
                    <a:pt x="20343" y="49213"/>
                    <a:pt x="17423" y="48310"/>
                  </a:cubicBezTo>
                  <a:cubicBezTo>
                    <a:pt x="14503" y="47409"/>
                    <a:pt x="14880" y="37365"/>
                    <a:pt x="16524" y="30673"/>
                  </a:cubicBezTo>
                  <a:cubicBezTo>
                    <a:pt x="9736" y="30456"/>
                    <a:pt x="117" y="28088"/>
                    <a:pt x="57" y="24988"/>
                  </a:cubicBezTo>
                  <a:cubicBezTo>
                    <a:pt x="0" y="21891"/>
                    <a:pt x="9521" y="19153"/>
                    <a:pt x="16297" y="18671"/>
                  </a:cubicBezTo>
                  <a:cubicBezTo>
                    <a:pt x="14403" y="12047"/>
                    <a:pt x="13649" y="2026"/>
                    <a:pt x="16533" y="10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2" name="Shape 3930">
              <a:extLst>
                <a:ext uri="{FF2B5EF4-FFF2-40B4-BE49-F238E27FC236}">
                  <a16:creationId xmlns:a16="http://schemas.microsoft.com/office/drawing/2014/main" xmlns="" id="{8C8DA229-776F-479F-B417-77E0B40E8A68}"/>
                </a:ext>
              </a:extLst>
            </p:cNvPr>
            <p:cNvSpPr/>
            <p:nvPr/>
          </p:nvSpPr>
          <p:spPr>
            <a:xfrm>
              <a:off x="595306" y="1240267"/>
              <a:ext cx="12140" cy="12327"/>
            </a:xfrm>
            <a:custGeom>
              <a:avLst/>
              <a:gdLst/>
              <a:ahLst/>
              <a:cxnLst/>
              <a:rect l="0" t="0" r="0" b="0"/>
              <a:pathLst>
                <a:path w="12140" h="12327">
                  <a:moveTo>
                    <a:pt x="4306" y="988"/>
                  </a:moveTo>
                  <a:cubicBezTo>
                    <a:pt x="7119" y="0"/>
                    <a:pt x="10190" y="1514"/>
                    <a:pt x="11165" y="4373"/>
                  </a:cubicBezTo>
                  <a:cubicBezTo>
                    <a:pt x="12140" y="7229"/>
                    <a:pt x="10647" y="10347"/>
                    <a:pt x="7834" y="11337"/>
                  </a:cubicBezTo>
                  <a:cubicBezTo>
                    <a:pt x="5021" y="12327"/>
                    <a:pt x="1948" y="10811"/>
                    <a:pt x="975" y="7955"/>
                  </a:cubicBezTo>
                  <a:cubicBezTo>
                    <a:pt x="0" y="5096"/>
                    <a:pt x="1491" y="1977"/>
                    <a:pt x="4306" y="98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5B2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3" name="Shape 3931">
              <a:extLst>
                <a:ext uri="{FF2B5EF4-FFF2-40B4-BE49-F238E27FC236}">
                  <a16:creationId xmlns:a16="http://schemas.microsoft.com/office/drawing/2014/main" xmlns="" id="{767195AA-DD97-4FCB-A842-D909C87DC49C}"/>
                </a:ext>
              </a:extLst>
            </p:cNvPr>
            <p:cNvSpPr/>
            <p:nvPr/>
          </p:nvSpPr>
          <p:spPr>
            <a:xfrm>
              <a:off x="500983" y="1237266"/>
              <a:ext cx="41431" cy="42334"/>
            </a:xfrm>
            <a:custGeom>
              <a:avLst/>
              <a:gdLst/>
              <a:ahLst/>
              <a:cxnLst/>
              <a:rect l="0" t="0" r="0" b="0"/>
              <a:pathLst>
                <a:path w="41431" h="42334">
                  <a:moveTo>
                    <a:pt x="23738" y="474"/>
                  </a:moveTo>
                  <a:cubicBezTo>
                    <a:pt x="26348" y="946"/>
                    <a:pt x="27037" y="9645"/>
                    <a:pt x="26298" y="15585"/>
                  </a:cubicBezTo>
                  <a:cubicBezTo>
                    <a:pt x="32172" y="15063"/>
                    <a:pt x="40704" y="16102"/>
                    <a:pt x="41068" y="18769"/>
                  </a:cubicBezTo>
                  <a:cubicBezTo>
                    <a:pt x="41431" y="21435"/>
                    <a:pt x="33496" y="24790"/>
                    <a:pt x="27704" y="25909"/>
                  </a:cubicBezTo>
                  <a:cubicBezTo>
                    <a:pt x="30008" y="31423"/>
                    <a:pt x="31672" y="39983"/>
                    <a:pt x="29289" y="41159"/>
                  </a:cubicBezTo>
                  <a:cubicBezTo>
                    <a:pt x="26903" y="42334"/>
                    <a:pt x="21309" y="35708"/>
                    <a:pt x="18471" y="30459"/>
                  </a:cubicBezTo>
                  <a:cubicBezTo>
                    <a:pt x="14019" y="34386"/>
                    <a:pt x="6514" y="38640"/>
                    <a:pt x="4678" y="36700"/>
                  </a:cubicBezTo>
                  <a:cubicBezTo>
                    <a:pt x="2840" y="34759"/>
                    <a:pt x="7317" y="27312"/>
                    <a:pt x="11354" y="22947"/>
                  </a:cubicBezTo>
                  <a:cubicBezTo>
                    <a:pt x="6302" y="19863"/>
                    <a:pt x="0" y="13930"/>
                    <a:pt x="1249" y="11556"/>
                  </a:cubicBezTo>
                  <a:cubicBezTo>
                    <a:pt x="2498" y="9182"/>
                    <a:pt x="10856" y="11203"/>
                    <a:pt x="16192" y="13751"/>
                  </a:cubicBezTo>
                  <a:cubicBezTo>
                    <a:pt x="17521" y="7920"/>
                    <a:pt x="21131" y="0"/>
                    <a:pt x="23738" y="47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E2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4" name="Shape 3932">
              <a:extLst>
                <a:ext uri="{FF2B5EF4-FFF2-40B4-BE49-F238E27FC236}">
                  <a16:creationId xmlns:a16="http://schemas.microsoft.com/office/drawing/2014/main" xmlns="" id="{6B2CA725-B109-48F9-AA70-A9A97224C653}"/>
                </a:ext>
              </a:extLst>
            </p:cNvPr>
            <p:cNvSpPr/>
            <p:nvPr/>
          </p:nvSpPr>
          <p:spPr>
            <a:xfrm>
              <a:off x="516007" y="1253389"/>
              <a:ext cx="10126" cy="10280"/>
            </a:xfrm>
            <a:custGeom>
              <a:avLst/>
              <a:gdLst/>
              <a:ahLst/>
              <a:cxnLst/>
              <a:rect l="0" t="0" r="0" b="0"/>
              <a:pathLst>
                <a:path w="10126" h="10280">
                  <a:moveTo>
                    <a:pt x="5884" y="459"/>
                  </a:moveTo>
                  <a:cubicBezTo>
                    <a:pt x="8429" y="920"/>
                    <a:pt x="10126" y="3390"/>
                    <a:pt x="9672" y="5975"/>
                  </a:cubicBezTo>
                  <a:cubicBezTo>
                    <a:pt x="9217" y="8560"/>
                    <a:pt x="6786" y="10280"/>
                    <a:pt x="4240" y="9819"/>
                  </a:cubicBezTo>
                  <a:cubicBezTo>
                    <a:pt x="1694" y="9358"/>
                    <a:pt x="0" y="6890"/>
                    <a:pt x="454" y="4305"/>
                  </a:cubicBezTo>
                  <a:cubicBezTo>
                    <a:pt x="908" y="1720"/>
                    <a:pt x="3340" y="0"/>
                    <a:pt x="5884" y="4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4318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5" name="Shape 3933">
              <a:extLst>
                <a:ext uri="{FF2B5EF4-FFF2-40B4-BE49-F238E27FC236}">
                  <a16:creationId xmlns:a16="http://schemas.microsoft.com/office/drawing/2014/main" xmlns="" id="{CD87DA83-200B-436A-88E9-EA15614A4E60}"/>
                </a:ext>
              </a:extLst>
            </p:cNvPr>
            <p:cNvSpPr/>
            <p:nvPr/>
          </p:nvSpPr>
          <p:spPr>
            <a:xfrm>
              <a:off x="622253" y="1278534"/>
              <a:ext cx="27220" cy="48334"/>
            </a:xfrm>
            <a:custGeom>
              <a:avLst/>
              <a:gdLst/>
              <a:ahLst/>
              <a:cxnLst/>
              <a:rect l="0" t="0" r="0" b="0"/>
              <a:pathLst>
                <a:path w="27220" h="48334">
                  <a:moveTo>
                    <a:pt x="27220" y="0"/>
                  </a:moveTo>
                  <a:cubicBezTo>
                    <a:pt x="27220" y="0"/>
                    <a:pt x="24218" y="3542"/>
                    <a:pt x="18935" y="11692"/>
                  </a:cubicBezTo>
                  <a:cubicBezTo>
                    <a:pt x="12640" y="21404"/>
                    <a:pt x="4217" y="45322"/>
                    <a:pt x="3251" y="47870"/>
                  </a:cubicBezTo>
                  <a:cubicBezTo>
                    <a:pt x="3073" y="48334"/>
                    <a:pt x="0" y="47771"/>
                    <a:pt x="130" y="47291"/>
                  </a:cubicBezTo>
                  <a:cubicBezTo>
                    <a:pt x="397" y="46301"/>
                    <a:pt x="1100" y="43312"/>
                    <a:pt x="1632" y="42018"/>
                  </a:cubicBezTo>
                  <a:cubicBezTo>
                    <a:pt x="17651" y="3070"/>
                    <a:pt x="27220" y="0"/>
                    <a:pt x="2722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6" name="Shape 3934">
              <a:extLst>
                <a:ext uri="{FF2B5EF4-FFF2-40B4-BE49-F238E27FC236}">
                  <a16:creationId xmlns:a16="http://schemas.microsoft.com/office/drawing/2014/main" xmlns="" id="{1BF7A5D4-3494-44B5-B8EF-FD3E5BC3C1C6}"/>
                </a:ext>
              </a:extLst>
            </p:cNvPr>
            <p:cNvSpPr/>
            <p:nvPr/>
          </p:nvSpPr>
          <p:spPr>
            <a:xfrm>
              <a:off x="637755" y="1278643"/>
              <a:ext cx="2740" cy="14395"/>
            </a:xfrm>
            <a:custGeom>
              <a:avLst/>
              <a:gdLst/>
              <a:ahLst/>
              <a:cxnLst/>
              <a:rect l="0" t="0" r="0" b="0"/>
              <a:pathLst>
                <a:path w="2740" h="14395">
                  <a:moveTo>
                    <a:pt x="0" y="0"/>
                  </a:moveTo>
                  <a:cubicBezTo>
                    <a:pt x="0" y="0"/>
                    <a:pt x="2740" y="5956"/>
                    <a:pt x="2210" y="13422"/>
                  </a:cubicBezTo>
                  <a:cubicBezTo>
                    <a:pt x="1952" y="13753"/>
                    <a:pt x="1272" y="14084"/>
                    <a:pt x="977" y="14395"/>
                  </a:cubicBezTo>
                  <a:cubicBezTo>
                    <a:pt x="1098" y="13014"/>
                    <a:pt x="1552" y="11472"/>
                    <a:pt x="1470" y="10030"/>
                  </a:cubicBezTo>
                  <a:cubicBezTo>
                    <a:pt x="1082" y="3250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7" name="Shape 3935">
              <a:extLst>
                <a:ext uri="{FF2B5EF4-FFF2-40B4-BE49-F238E27FC236}">
                  <a16:creationId xmlns:a16="http://schemas.microsoft.com/office/drawing/2014/main" xmlns="" id="{E0C1C78D-9EF4-482B-A323-20D7F749E6E2}"/>
                </a:ext>
              </a:extLst>
            </p:cNvPr>
            <p:cNvSpPr/>
            <p:nvPr/>
          </p:nvSpPr>
          <p:spPr>
            <a:xfrm>
              <a:off x="636545" y="1290557"/>
              <a:ext cx="6681" cy="7424"/>
            </a:xfrm>
            <a:custGeom>
              <a:avLst/>
              <a:gdLst/>
              <a:ahLst/>
              <a:cxnLst/>
              <a:rect l="0" t="0" r="0" b="0"/>
              <a:pathLst>
                <a:path w="6681" h="7424">
                  <a:moveTo>
                    <a:pt x="6245" y="0"/>
                  </a:moveTo>
                  <a:cubicBezTo>
                    <a:pt x="6379" y="136"/>
                    <a:pt x="6523" y="262"/>
                    <a:pt x="6681" y="378"/>
                  </a:cubicBezTo>
                  <a:cubicBezTo>
                    <a:pt x="5893" y="969"/>
                    <a:pt x="4996" y="1704"/>
                    <a:pt x="4005" y="2620"/>
                  </a:cubicBezTo>
                  <a:cubicBezTo>
                    <a:pt x="3247" y="3320"/>
                    <a:pt x="653" y="6628"/>
                    <a:pt x="87" y="7424"/>
                  </a:cubicBezTo>
                  <a:cubicBezTo>
                    <a:pt x="0" y="7081"/>
                    <a:pt x="1836" y="4264"/>
                    <a:pt x="1788" y="3930"/>
                  </a:cubicBezTo>
                  <a:cubicBezTo>
                    <a:pt x="3110" y="2159"/>
                    <a:pt x="4768" y="886"/>
                    <a:pt x="624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8" name="Shape 3936">
              <a:extLst>
                <a:ext uri="{FF2B5EF4-FFF2-40B4-BE49-F238E27FC236}">
                  <a16:creationId xmlns:a16="http://schemas.microsoft.com/office/drawing/2014/main" xmlns="" id="{55A55F72-F326-47EE-AA6D-76144A811EFF}"/>
                </a:ext>
              </a:extLst>
            </p:cNvPr>
            <p:cNvSpPr/>
            <p:nvPr/>
          </p:nvSpPr>
          <p:spPr>
            <a:xfrm>
              <a:off x="630488" y="1269967"/>
              <a:ext cx="14994" cy="15754"/>
            </a:xfrm>
            <a:custGeom>
              <a:avLst/>
              <a:gdLst/>
              <a:ahLst/>
              <a:cxnLst/>
              <a:rect l="0" t="0" r="0" b="0"/>
              <a:pathLst>
                <a:path w="14994" h="15754">
                  <a:moveTo>
                    <a:pt x="4505" y="1224"/>
                  </a:moveTo>
                  <a:cubicBezTo>
                    <a:pt x="5961" y="0"/>
                    <a:pt x="6836" y="4150"/>
                    <a:pt x="7110" y="6165"/>
                  </a:cubicBezTo>
                  <a:cubicBezTo>
                    <a:pt x="7110" y="6165"/>
                    <a:pt x="8007" y="3413"/>
                    <a:pt x="9117" y="3661"/>
                  </a:cubicBezTo>
                  <a:cubicBezTo>
                    <a:pt x="10229" y="3909"/>
                    <a:pt x="8914" y="6819"/>
                    <a:pt x="8491" y="8927"/>
                  </a:cubicBezTo>
                  <a:cubicBezTo>
                    <a:pt x="8069" y="11037"/>
                    <a:pt x="8731" y="12541"/>
                    <a:pt x="8731" y="12541"/>
                  </a:cubicBezTo>
                  <a:cubicBezTo>
                    <a:pt x="8731" y="12541"/>
                    <a:pt x="9377" y="12031"/>
                    <a:pt x="9487" y="9902"/>
                  </a:cubicBezTo>
                  <a:cubicBezTo>
                    <a:pt x="9599" y="7774"/>
                    <a:pt x="9879" y="6835"/>
                    <a:pt x="10368" y="7046"/>
                  </a:cubicBezTo>
                  <a:cubicBezTo>
                    <a:pt x="10857" y="7255"/>
                    <a:pt x="11571" y="8917"/>
                    <a:pt x="10788" y="10693"/>
                  </a:cubicBezTo>
                  <a:cubicBezTo>
                    <a:pt x="10788" y="10693"/>
                    <a:pt x="12097" y="7382"/>
                    <a:pt x="13612" y="7572"/>
                  </a:cubicBezTo>
                  <a:cubicBezTo>
                    <a:pt x="14994" y="7744"/>
                    <a:pt x="12815" y="10438"/>
                    <a:pt x="11742" y="11486"/>
                  </a:cubicBezTo>
                  <a:cubicBezTo>
                    <a:pt x="12162" y="11150"/>
                    <a:pt x="12976" y="10684"/>
                    <a:pt x="13658" y="11437"/>
                  </a:cubicBezTo>
                  <a:cubicBezTo>
                    <a:pt x="14622" y="12504"/>
                    <a:pt x="12185" y="12861"/>
                    <a:pt x="10841" y="13610"/>
                  </a:cubicBezTo>
                  <a:cubicBezTo>
                    <a:pt x="9498" y="14361"/>
                    <a:pt x="8790" y="15754"/>
                    <a:pt x="8790" y="15754"/>
                  </a:cubicBezTo>
                  <a:cubicBezTo>
                    <a:pt x="8010" y="14584"/>
                    <a:pt x="6669" y="13751"/>
                    <a:pt x="5240" y="13598"/>
                  </a:cubicBezTo>
                  <a:cubicBezTo>
                    <a:pt x="4649" y="13533"/>
                    <a:pt x="4005" y="13543"/>
                    <a:pt x="3363" y="13686"/>
                  </a:cubicBezTo>
                  <a:cubicBezTo>
                    <a:pt x="1455" y="14118"/>
                    <a:pt x="1770" y="12429"/>
                    <a:pt x="3751" y="12422"/>
                  </a:cubicBezTo>
                  <a:cubicBezTo>
                    <a:pt x="2301" y="12188"/>
                    <a:pt x="0" y="11657"/>
                    <a:pt x="471" y="10684"/>
                  </a:cubicBezTo>
                  <a:cubicBezTo>
                    <a:pt x="1151" y="9285"/>
                    <a:pt x="4258" y="11533"/>
                    <a:pt x="4258" y="11533"/>
                  </a:cubicBezTo>
                  <a:cubicBezTo>
                    <a:pt x="4258" y="11533"/>
                    <a:pt x="2101" y="9448"/>
                    <a:pt x="3226" y="8599"/>
                  </a:cubicBezTo>
                  <a:cubicBezTo>
                    <a:pt x="4356" y="7751"/>
                    <a:pt x="4998" y="10499"/>
                    <a:pt x="5587" y="11282"/>
                  </a:cubicBezTo>
                  <a:cubicBezTo>
                    <a:pt x="6178" y="12064"/>
                    <a:pt x="7128" y="12226"/>
                    <a:pt x="7128" y="12226"/>
                  </a:cubicBezTo>
                  <a:cubicBezTo>
                    <a:pt x="7128" y="12226"/>
                    <a:pt x="5235" y="7547"/>
                    <a:pt x="3130" y="7025"/>
                  </a:cubicBezTo>
                  <a:cubicBezTo>
                    <a:pt x="1025" y="6503"/>
                    <a:pt x="1053" y="4356"/>
                    <a:pt x="3041" y="4901"/>
                  </a:cubicBezTo>
                  <a:cubicBezTo>
                    <a:pt x="4507" y="5305"/>
                    <a:pt x="5281" y="6286"/>
                    <a:pt x="5589" y="6775"/>
                  </a:cubicBezTo>
                  <a:cubicBezTo>
                    <a:pt x="5030" y="5750"/>
                    <a:pt x="3267" y="2265"/>
                    <a:pt x="4505" y="122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59" name="Shape 3937">
              <a:extLst>
                <a:ext uri="{FF2B5EF4-FFF2-40B4-BE49-F238E27FC236}">
                  <a16:creationId xmlns:a16="http://schemas.microsoft.com/office/drawing/2014/main" xmlns="" id="{87628585-298B-4594-A5B8-565676929C9A}"/>
                </a:ext>
              </a:extLst>
            </p:cNvPr>
            <p:cNvSpPr/>
            <p:nvPr/>
          </p:nvSpPr>
          <p:spPr>
            <a:xfrm>
              <a:off x="640790" y="1282087"/>
              <a:ext cx="15304" cy="14801"/>
            </a:xfrm>
            <a:custGeom>
              <a:avLst/>
              <a:gdLst/>
              <a:ahLst/>
              <a:cxnLst/>
              <a:rect l="0" t="0" r="0" b="0"/>
              <a:pathLst>
                <a:path w="15304" h="14801">
                  <a:moveTo>
                    <a:pt x="4635" y="1027"/>
                  </a:moveTo>
                  <a:cubicBezTo>
                    <a:pt x="5678" y="2156"/>
                    <a:pt x="3740" y="5166"/>
                    <a:pt x="3740" y="5166"/>
                  </a:cubicBezTo>
                  <a:cubicBezTo>
                    <a:pt x="4733" y="3484"/>
                    <a:pt x="6509" y="3093"/>
                    <a:pt x="6966" y="3369"/>
                  </a:cubicBezTo>
                  <a:cubicBezTo>
                    <a:pt x="7425" y="3645"/>
                    <a:pt x="6824" y="4426"/>
                    <a:pt x="5151" y="5763"/>
                  </a:cubicBezTo>
                  <a:cubicBezTo>
                    <a:pt x="3480" y="7103"/>
                    <a:pt x="3390" y="8142"/>
                    <a:pt x="3390" y="8142"/>
                  </a:cubicBezTo>
                  <a:cubicBezTo>
                    <a:pt x="3390" y="8142"/>
                    <a:pt x="5057" y="7588"/>
                    <a:pt x="6532" y="6007"/>
                  </a:cubicBezTo>
                  <a:cubicBezTo>
                    <a:pt x="8005" y="4426"/>
                    <a:pt x="9608" y="1643"/>
                    <a:pt x="10464" y="2406"/>
                  </a:cubicBezTo>
                  <a:cubicBezTo>
                    <a:pt x="11318" y="3166"/>
                    <a:pt x="9599" y="5515"/>
                    <a:pt x="9599" y="5515"/>
                  </a:cubicBezTo>
                  <a:cubicBezTo>
                    <a:pt x="11402" y="4558"/>
                    <a:pt x="15304" y="2838"/>
                    <a:pt x="15158" y="4745"/>
                  </a:cubicBezTo>
                  <a:cubicBezTo>
                    <a:pt x="15035" y="6369"/>
                    <a:pt x="11156" y="6972"/>
                    <a:pt x="9991" y="7115"/>
                  </a:cubicBezTo>
                  <a:cubicBezTo>
                    <a:pt x="10571" y="7080"/>
                    <a:pt x="11827" y="7138"/>
                    <a:pt x="13014" y="8100"/>
                  </a:cubicBezTo>
                  <a:cubicBezTo>
                    <a:pt x="14626" y="9403"/>
                    <a:pt x="12889" y="10686"/>
                    <a:pt x="11229" y="9272"/>
                  </a:cubicBezTo>
                  <a:cubicBezTo>
                    <a:pt x="9569" y="7857"/>
                    <a:pt x="4637" y="9054"/>
                    <a:pt x="4637" y="9054"/>
                  </a:cubicBezTo>
                  <a:cubicBezTo>
                    <a:pt x="4637" y="9054"/>
                    <a:pt x="5327" y="9735"/>
                    <a:pt x="6311" y="9758"/>
                  </a:cubicBezTo>
                  <a:cubicBezTo>
                    <a:pt x="7297" y="9782"/>
                    <a:pt x="9918" y="8696"/>
                    <a:pt x="9886" y="10116"/>
                  </a:cubicBezTo>
                  <a:cubicBezTo>
                    <a:pt x="9854" y="11532"/>
                    <a:pt x="6886" y="10994"/>
                    <a:pt x="6886" y="10994"/>
                  </a:cubicBezTo>
                  <a:cubicBezTo>
                    <a:pt x="6886" y="10994"/>
                    <a:pt x="10544" y="12214"/>
                    <a:pt x="9802" y="13588"/>
                  </a:cubicBezTo>
                  <a:cubicBezTo>
                    <a:pt x="9284" y="14546"/>
                    <a:pt x="7498" y="12977"/>
                    <a:pt x="6457" y="11929"/>
                  </a:cubicBezTo>
                  <a:cubicBezTo>
                    <a:pt x="7612" y="13551"/>
                    <a:pt x="6420" y="14801"/>
                    <a:pt x="5653" y="12988"/>
                  </a:cubicBezTo>
                  <a:cubicBezTo>
                    <a:pt x="5395" y="12378"/>
                    <a:pt x="5021" y="11847"/>
                    <a:pt x="4623" y="11400"/>
                  </a:cubicBezTo>
                  <a:cubicBezTo>
                    <a:pt x="3660" y="10324"/>
                    <a:pt x="2048" y="9675"/>
                    <a:pt x="635" y="9721"/>
                  </a:cubicBezTo>
                  <a:cubicBezTo>
                    <a:pt x="635" y="9721"/>
                    <a:pt x="1502" y="8369"/>
                    <a:pt x="1329" y="6832"/>
                  </a:cubicBezTo>
                  <a:cubicBezTo>
                    <a:pt x="1153" y="5295"/>
                    <a:pt x="0" y="2351"/>
                    <a:pt x="1402" y="2256"/>
                  </a:cubicBezTo>
                  <a:cubicBezTo>
                    <a:pt x="1856" y="2225"/>
                    <a:pt x="2534" y="3503"/>
                    <a:pt x="2502" y="4043"/>
                  </a:cubicBezTo>
                  <a:cubicBezTo>
                    <a:pt x="2731" y="2553"/>
                    <a:pt x="3683" y="0"/>
                    <a:pt x="4635" y="102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0" name="Shape 3938">
              <a:extLst>
                <a:ext uri="{FF2B5EF4-FFF2-40B4-BE49-F238E27FC236}">
                  <a16:creationId xmlns:a16="http://schemas.microsoft.com/office/drawing/2014/main" xmlns="" id="{C959954A-EA52-4B56-8C6A-03BB3ECE767F}"/>
                </a:ext>
              </a:extLst>
            </p:cNvPr>
            <p:cNvSpPr/>
            <p:nvPr/>
          </p:nvSpPr>
          <p:spPr>
            <a:xfrm>
              <a:off x="641319" y="1270773"/>
              <a:ext cx="16366" cy="14319"/>
            </a:xfrm>
            <a:custGeom>
              <a:avLst/>
              <a:gdLst/>
              <a:ahLst/>
              <a:cxnLst/>
              <a:rect l="0" t="0" r="0" b="0"/>
              <a:pathLst>
                <a:path w="16366" h="14319">
                  <a:moveTo>
                    <a:pt x="14140" y="958"/>
                  </a:moveTo>
                  <a:cubicBezTo>
                    <a:pt x="16366" y="1412"/>
                    <a:pt x="13220" y="4206"/>
                    <a:pt x="11576" y="5449"/>
                  </a:cubicBezTo>
                  <a:cubicBezTo>
                    <a:pt x="11576" y="5449"/>
                    <a:pt x="14781" y="4697"/>
                    <a:pt x="15393" y="5655"/>
                  </a:cubicBezTo>
                  <a:cubicBezTo>
                    <a:pt x="16005" y="6610"/>
                    <a:pt x="12341" y="7130"/>
                    <a:pt x="10087" y="7904"/>
                  </a:cubicBezTo>
                  <a:cubicBezTo>
                    <a:pt x="7834" y="8676"/>
                    <a:pt x="6694" y="9926"/>
                    <a:pt x="6694" y="9926"/>
                  </a:cubicBezTo>
                  <a:cubicBezTo>
                    <a:pt x="6694" y="9926"/>
                    <a:pt x="7909" y="10164"/>
                    <a:pt x="9946" y="9149"/>
                  </a:cubicBezTo>
                  <a:cubicBezTo>
                    <a:pt x="11982" y="8134"/>
                    <a:pt x="13055" y="7860"/>
                    <a:pt x="13233" y="8333"/>
                  </a:cubicBezTo>
                  <a:cubicBezTo>
                    <a:pt x="13409" y="8806"/>
                    <a:pt x="12425" y="10195"/>
                    <a:pt x="10204" y="10529"/>
                  </a:cubicBezTo>
                  <a:cubicBezTo>
                    <a:pt x="10204" y="10529"/>
                    <a:pt x="14229" y="9794"/>
                    <a:pt x="15204" y="11025"/>
                  </a:cubicBezTo>
                  <a:cubicBezTo>
                    <a:pt x="16087" y="12143"/>
                    <a:pt x="11969" y="11905"/>
                    <a:pt x="10194" y="11648"/>
                  </a:cubicBezTo>
                  <a:cubicBezTo>
                    <a:pt x="10825" y="11788"/>
                    <a:pt x="11866" y="12154"/>
                    <a:pt x="11690" y="13051"/>
                  </a:cubicBezTo>
                  <a:cubicBezTo>
                    <a:pt x="11441" y="14319"/>
                    <a:pt x="9272" y="12687"/>
                    <a:pt x="7567" y="12071"/>
                  </a:cubicBezTo>
                  <a:cubicBezTo>
                    <a:pt x="5863" y="11456"/>
                    <a:pt x="4048" y="11648"/>
                    <a:pt x="4048" y="11648"/>
                  </a:cubicBezTo>
                  <a:cubicBezTo>
                    <a:pt x="4532" y="10461"/>
                    <a:pt x="4283" y="9033"/>
                    <a:pt x="3343" y="7888"/>
                  </a:cubicBezTo>
                  <a:cubicBezTo>
                    <a:pt x="2952" y="7415"/>
                    <a:pt x="2459" y="6940"/>
                    <a:pt x="1843" y="6536"/>
                  </a:cubicBezTo>
                  <a:cubicBezTo>
                    <a:pt x="0" y="5333"/>
                    <a:pt x="1790" y="4700"/>
                    <a:pt x="3295" y="6172"/>
                  </a:cubicBezTo>
                  <a:cubicBezTo>
                    <a:pt x="2413" y="4969"/>
                    <a:pt x="1160" y="2980"/>
                    <a:pt x="2409" y="2831"/>
                  </a:cubicBezTo>
                  <a:cubicBezTo>
                    <a:pt x="4208" y="2615"/>
                    <a:pt x="4494" y="6091"/>
                    <a:pt x="4494" y="6091"/>
                  </a:cubicBezTo>
                  <a:cubicBezTo>
                    <a:pt x="4494" y="6091"/>
                    <a:pt x="4776" y="3408"/>
                    <a:pt x="6407" y="3810"/>
                  </a:cubicBezTo>
                  <a:cubicBezTo>
                    <a:pt x="8039" y="4213"/>
                    <a:pt x="6003" y="6110"/>
                    <a:pt x="5733" y="6954"/>
                  </a:cubicBezTo>
                  <a:cubicBezTo>
                    <a:pt x="5459" y="7800"/>
                    <a:pt x="6028" y="8590"/>
                    <a:pt x="6028" y="8590"/>
                  </a:cubicBezTo>
                  <a:cubicBezTo>
                    <a:pt x="6028" y="8590"/>
                    <a:pt x="8891" y="4763"/>
                    <a:pt x="7779" y="2926"/>
                  </a:cubicBezTo>
                  <a:cubicBezTo>
                    <a:pt x="6665" y="1088"/>
                    <a:pt x="8656" y="0"/>
                    <a:pt x="9658" y="1765"/>
                  </a:cubicBezTo>
                  <a:cubicBezTo>
                    <a:pt x="10398" y="3065"/>
                    <a:pt x="10083" y="4148"/>
                    <a:pt x="9866" y="4628"/>
                  </a:cubicBezTo>
                  <a:cubicBezTo>
                    <a:pt x="10384" y="3684"/>
                    <a:pt x="12249" y="573"/>
                    <a:pt x="14140" y="9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1" name="Shape 3939">
              <a:extLst>
                <a:ext uri="{FF2B5EF4-FFF2-40B4-BE49-F238E27FC236}">
                  <a16:creationId xmlns:a16="http://schemas.microsoft.com/office/drawing/2014/main" xmlns="" id="{978C1465-0F80-4A45-B659-A3DA05FF7830}"/>
                </a:ext>
              </a:extLst>
            </p:cNvPr>
            <p:cNvSpPr/>
            <p:nvPr/>
          </p:nvSpPr>
          <p:spPr>
            <a:xfrm>
              <a:off x="619816" y="1286249"/>
              <a:ext cx="8699" cy="41284"/>
            </a:xfrm>
            <a:custGeom>
              <a:avLst/>
              <a:gdLst/>
              <a:ahLst/>
              <a:cxnLst/>
              <a:rect l="0" t="0" r="0" b="0"/>
              <a:pathLst>
                <a:path w="8699" h="41284">
                  <a:moveTo>
                    <a:pt x="4244" y="0"/>
                  </a:moveTo>
                  <a:cubicBezTo>
                    <a:pt x="4244" y="0"/>
                    <a:pt x="8699" y="8977"/>
                    <a:pt x="3897" y="38791"/>
                  </a:cubicBezTo>
                  <a:cubicBezTo>
                    <a:pt x="3699" y="40027"/>
                    <a:pt x="3680" y="39994"/>
                    <a:pt x="3425" y="40861"/>
                  </a:cubicBezTo>
                  <a:cubicBezTo>
                    <a:pt x="3301" y="41284"/>
                    <a:pt x="0" y="40296"/>
                    <a:pt x="82" y="39862"/>
                  </a:cubicBezTo>
                  <a:cubicBezTo>
                    <a:pt x="539" y="37472"/>
                    <a:pt x="3329" y="25297"/>
                    <a:pt x="4157" y="12764"/>
                  </a:cubicBezTo>
                  <a:cubicBezTo>
                    <a:pt x="4744" y="3916"/>
                    <a:pt x="4244" y="0"/>
                    <a:pt x="424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2" name="Shape 3940">
              <a:extLst>
                <a:ext uri="{FF2B5EF4-FFF2-40B4-BE49-F238E27FC236}">
                  <a16:creationId xmlns:a16="http://schemas.microsoft.com/office/drawing/2014/main" xmlns="" id="{3703A038-9D00-49B7-AFD5-C0463812A21F}"/>
                </a:ext>
              </a:extLst>
            </p:cNvPr>
            <p:cNvSpPr/>
            <p:nvPr/>
          </p:nvSpPr>
          <p:spPr>
            <a:xfrm>
              <a:off x="624905" y="1294685"/>
              <a:ext cx="6948" cy="11912"/>
            </a:xfrm>
            <a:custGeom>
              <a:avLst/>
              <a:gdLst/>
              <a:ahLst/>
              <a:cxnLst/>
              <a:rect l="0" t="0" r="0" b="0"/>
              <a:pathLst>
                <a:path w="6948" h="11912">
                  <a:moveTo>
                    <a:pt x="6948" y="0"/>
                  </a:moveTo>
                  <a:cubicBezTo>
                    <a:pt x="6948" y="0"/>
                    <a:pt x="4989" y="2029"/>
                    <a:pt x="2372" y="7159"/>
                  </a:cubicBezTo>
                  <a:cubicBezTo>
                    <a:pt x="1815" y="8251"/>
                    <a:pt x="890" y="10770"/>
                    <a:pt x="514" y="11912"/>
                  </a:cubicBezTo>
                  <a:cubicBezTo>
                    <a:pt x="388" y="11526"/>
                    <a:pt x="89" y="9750"/>
                    <a:pt x="0" y="9365"/>
                  </a:cubicBezTo>
                  <a:cubicBezTo>
                    <a:pt x="2130" y="3253"/>
                    <a:pt x="6948" y="0"/>
                    <a:pt x="694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3" name="Shape 3941">
              <a:extLst>
                <a:ext uri="{FF2B5EF4-FFF2-40B4-BE49-F238E27FC236}">
                  <a16:creationId xmlns:a16="http://schemas.microsoft.com/office/drawing/2014/main" xmlns="" id="{D62908E5-ED08-45C5-9C38-7437F6962DB6}"/>
                </a:ext>
              </a:extLst>
            </p:cNvPr>
            <p:cNvSpPr/>
            <p:nvPr/>
          </p:nvSpPr>
          <p:spPr>
            <a:xfrm>
              <a:off x="620520" y="1301580"/>
              <a:ext cx="4315" cy="8618"/>
            </a:xfrm>
            <a:custGeom>
              <a:avLst/>
              <a:gdLst/>
              <a:ahLst/>
              <a:cxnLst/>
              <a:rect l="0" t="0" r="0" b="0"/>
              <a:pathLst>
                <a:path w="4315" h="8618">
                  <a:moveTo>
                    <a:pt x="660" y="0"/>
                  </a:moveTo>
                  <a:cubicBezTo>
                    <a:pt x="1836" y="915"/>
                    <a:pt x="3381" y="3118"/>
                    <a:pt x="4098" y="5117"/>
                  </a:cubicBezTo>
                  <a:cubicBezTo>
                    <a:pt x="3984" y="5376"/>
                    <a:pt x="4315" y="8365"/>
                    <a:pt x="4169" y="8618"/>
                  </a:cubicBezTo>
                  <a:cubicBezTo>
                    <a:pt x="3872" y="7732"/>
                    <a:pt x="2402" y="2875"/>
                    <a:pt x="0" y="605"/>
                  </a:cubicBezTo>
                  <a:cubicBezTo>
                    <a:pt x="155" y="571"/>
                    <a:pt x="518" y="58"/>
                    <a:pt x="66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4" name="Shape 3942">
              <a:extLst>
                <a:ext uri="{FF2B5EF4-FFF2-40B4-BE49-F238E27FC236}">
                  <a16:creationId xmlns:a16="http://schemas.microsoft.com/office/drawing/2014/main" xmlns="" id="{E275DED0-C9BE-4F21-A4E8-BFC8EC2BDB09}"/>
                </a:ext>
              </a:extLst>
            </p:cNvPr>
            <p:cNvSpPr/>
            <p:nvPr/>
          </p:nvSpPr>
          <p:spPr>
            <a:xfrm>
              <a:off x="624812" y="1288737"/>
              <a:ext cx="13498" cy="13081"/>
            </a:xfrm>
            <a:custGeom>
              <a:avLst/>
              <a:gdLst/>
              <a:ahLst/>
              <a:cxnLst/>
              <a:rect l="0" t="0" r="0" b="0"/>
              <a:pathLst>
                <a:path w="13498" h="13081">
                  <a:moveTo>
                    <a:pt x="7619" y="1169"/>
                  </a:moveTo>
                  <a:cubicBezTo>
                    <a:pt x="8562" y="1549"/>
                    <a:pt x="8181" y="4111"/>
                    <a:pt x="8181" y="4111"/>
                  </a:cubicBezTo>
                  <a:cubicBezTo>
                    <a:pt x="9169" y="2715"/>
                    <a:pt x="11443" y="0"/>
                    <a:pt x="12078" y="1684"/>
                  </a:cubicBezTo>
                  <a:cubicBezTo>
                    <a:pt x="12619" y="3114"/>
                    <a:pt x="9927" y="4865"/>
                    <a:pt x="9105" y="5356"/>
                  </a:cubicBezTo>
                  <a:cubicBezTo>
                    <a:pt x="9528" y="5143"/>
                    <a:pt x="10498" y="4793"/>
                    <a:pt x="11772" y="5240"/>
                  </a:cubicBezTo>
                  <a:cubicBezTo>
                    <a:pt x="13498" y="5845"/>
                    <a:pt x="12688" y="7496"/>
                    <a:pt x="10882" y="6812"/>
                  </a:cubicBezTo>
                  <a:cubicBezTo>
                    <a:pt x="9076" y="6128"/>
                    <a:pt x="5820" y="8720"/>
                    <a:pt x="5820" y="8720"/>
                  </a:cubicBezTo>
                  <a:cubicBezTo>
                    <a:pt x="5820" y="8720"/>
                    <a:pt x="6607" y="9084"/>
                    <a:pt x="7361" y="8792"/>
                  </a:cubicBezTo>
                  <a:cubicBezTo>
                    <a:pt x="8114" y="8498"/>
                    <a:pt x="9667" y="6735"/>
                    <a:pt x="10197" y="7962"/>
                  </a:cubicBezTo>
                  <a:cubicBezTo>
                    <a:pt x="10729" y="9189"/>
                    <a:pt x="8277" y="9668"/>
                    <a:pt x="8277" y="9668"/>
                  </a:cubicBezTo>
                  <a:cubicBezTo>
                    <a:pt x="8277" y="9668"/>
                    <a:pt x="11516" y="9553"/>
                    <a:pt x="11491" y="10967"/>
                  </a:cubicBezTo>
                  <a:cubicBezTo>
                    <a:pt x="11475" y="11952"/>
                    <a:pt x="9514" y="11173"/>
                    <a:pt x="8318" y="10605"/>
                  </a:cubicBezTo>
                  <a:cubicBezTo>
                    <a:pt x="9827" y="11633"/>
                    <a:pt x="9416" y="13081"/>
                    <a:pt x="8126" y="11769"/>
                  </a:cubicBezTo>
                  <a:cubicBezTo>
                    <a:pt x="7692" y="11329"/>
                    <a:pt x="7203" y="10992"/>
                    <a:pt x="6729" y="10737"/>
                  </a:cubicBezTo>
                  <a:cubicBezTo>
                    <a:pt x="5580" y="10118"/>
                    <a:pt x="4238" y="10065"/>
                    <a:pt x="3187" y="10554"/>
                  </a:cubicBezTo>
                  <a:cubicBezTo>
                    <a:pt x="3187" y="10554"/>
                    <a:pt x="3187" y="9130"/>
                    <a:pt x="2455" y="7867"/>
                  </a:cubicBezTo>
                  <a:cubicBezTo>
                    <a:pt x="1719" y="6603"/>
                    <a:pt x="0" y="5080"/>
                    <a:pt x="1148" y="4763"/>
                  </a:cubicBezTo>
                  <a:cubicBezTo>
                    <a:pt x="1959" y="4538"/>
                    <a:pt x="2399" y="5312"/>
                    <a:pt x="2589" y="5785"/>
                  </a:cubicBezTo>
                  <a:cubicBezTo>
                    <a:pt x="2178" y="4433"/>
                    <a:pt x="1559" y="1261"/>
                    <a:pt x="2678" y="1839"/>
                  </a:cubicBezTo>
                  <a:cubicBezTo>
                    <a:pt x="3909" y="2474"/>
                    <a:pt x="3621" y="5671"/>
                    <a:pt x="3621" y="5671"/>
                  </a:cubicBezTo>
                  <a:cubicBezTo>
                    <a:pt x="3715" y="3914"/>
                    <a:pt x="4902" y="3015"/>
                    <a:pt x="5356" y="3107"/>
                  </a:cubicBezTo>
                  <a:cubicBezTo>
                    <a:pt x="5809" y="3197"/>
                    <a:pt x="5662" y="4058"/>
                    <a:pt x="4923" y="5736"/>
                  </a:cubicBezTo>
                  <a:cubicBezTo>
                    <a:pt x="4183" y="7415"/>
                    <a:pt x="4475" y="8136"/>
                    <a:pt x="4475" y="8136"/>
                  </a:cubicBezTo>
                  <a:cubicBezTo>
                    <a:pt x="4475" y="8136"/>
                    <a:pt x="5564" y="7329"/>
                    <a:pt x="6060" y="5504"/>
                  </a:cubicBezTo>
                  <a:cubicBezTo>
                    <a:pt x="6553" y="3682"/>
                    <a:pt x="6676" y="788"/>
                    <a:pt x="7619" y="116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5" name="Shape 3943">
              <a:extLst>
                <a:ext uri="{FF2B5EF4-FFF2-40B4-BE49-F238E27FC236}">
                  <a16:creationId xmlns:a16="http://schemas.microsoft.com/office/drawing/2014/main" xmlns="" id="{83981529-1EA5-41A7-AD16-0EDA4162F61C}"/>
                </a:ext>
              </a:extLst>
            </p:cNvPr>
            <p:cNvSpPr/>
            <p:nvPr/>
          </p:nvSpPr>
          <p:spPr>
            <a:xfrm>
              <a:off x="610460" y="1291624"/>
              <a:ext cx="13722" cy="13480"/>
            </a:xfrm>
            <a:custGeom>
              <a:avLst/>
              <a:gdLst/>
              <a:ahLst/>
              <a:cxnLst/>
              <a:rect l="0" t="0" r="0" b="0"/>
              <a:pathLst>
                <a:path w="13722" h="13480">
                  <a:moveTo>
                    <a:pt x="4993" y="1556"/>
                  </a:moveTo>
                  <a:cubicBezTo>
                    <a:pt x="5870" y="1261"/>
                    <a:pt x="6601" y="4211"/>
                    <a:pt x="7482" y="6112"/>
                  </a:cubicBezTo>
                  <a:cubicBezTo>
                    <a:pt x="8366" y="8010"/>
                    <a:pt x="9633" y="9133"/>
                    <a:pt x="9633" y="9133"/>
                  </a:cubicBezTo>
                  <a:cubicBezTo>
                    <a:pt x="9633" y="9133"/>
                    <a:pt x="9788" y="8231"/>
                    <a:pt x="8686" y="6455"/>
                  </a:cubicBezTo>
                  <a:cubicBezTo>
                    <a:pt x="7582" y="4679"/>
                    <a:pt x="7254" y="3791"/>
                    <a:pt x="7697" y="3742"/>
                  </a:cubicBezTo>
                  <a:cubicBezTo>
                    <a:pt x="8137" y="3694"/>
                    <a:pt x="9530" y="4721"/>
                    <a:pt x="9991" y="6513"/>
                  </a:cubicBezTo>
                  <a:cubicBezTo>
                    <a:pt x="9991" y="6513"/>
                    <a:pt x="9035" y="3239"/>
                    <a:pt x="10149" y="2713"/>
                  </a:cubicBezTo>
                  <a:cubicBezTo>
                    <a:pt x="11165" y="2236"/>
                    <a:pt x="11402" y="4737"/>
                    <a:pt x="11265" y="6068"/>
                  </a:cubicBezTo>
                  <a:cubicBezTo>
                    <a:pt x="11359" y="5607"/>
                    <a:pt x="12202" y="4809"/>
                    <a:pt x="12574" y="5015"/>
                  </a:cubicBezTo>
                  <a:cubicBezTo>
                    <a:pt x="13722" y="5651"/>
                    <a:pt x="12117" y="7644"/>
                    <a:pt x="11638" y="8857"/>
                  </a:cubicBezTo>
                  <a:cubicBezTo>
                    <a:pt x="11156" y="10068"/>
                    <a:pt x="11585" y="11537"/>
                    <a:pt x="11585" y="11537"/>
                  </a:cubicBezTo>
                  <a:cubicBezTo>
                    <a:pt x="10416" y="10939"/>
                    <a:pt x="8932" y="10842"/>
                    <a:pt x="7895" y="11359"/>
                  </a:cubicBezTo>
                  <a:cubicBezTo>
                    <a:pt x="7466" y="11574"/>
                    <a:pt x="7039" y="11869"/>
                    <a:pt x="6692" y="12272"/>
                  </a:cubicBezTo>
                  <a:cubicBezTo>
                    <a:pt x="5655" y="13480"/>
                    <a:pt x="4937" y="11968"/>
                    <a:pt x="6254" y="11074"/>
                  </a:cubicBezTo>
                  <a:cubicBezTo>
                    <a:pt x="5158" y="11533"/>
                    <a:pt x="3327" y="12136"/>
                    <a:pt x="3108" y="11136"/>
                  </a:cubicBezTo>
                  <a:cubicBezTo>
                    <a:pt x="2788" y="9696"/>
                    <a:pt x="6101" y="10125"/>
                    <a:pt x="6101" y="10125"/>
                  </a:cubicBezTo>
                  <a:cubicBezTo>
                    <a:pt x="6101" y="10125"/>
                    <a:pt x="3509" y="9399"/>
                    <a:pt x="3792" y="8206"/>
                  </a:cubicBezTo>
                  <a:cubicBezTo>
                    <a:pt x="4076" y="7011"/>
                    <a:pt x="6021" y="8952"/>
                    <a:pt x="6847" y="9323"/>
                  </a:cubicBezTo>
                  <a:cubicBezTo>
                    <a:pt x="7674" y="9694"/>
                    <a:pt x="8398" y="9399"/>
                    <a:pt x="8398" y="9399"/>
                  </a:cubicBezTo>
                  <a:cubicBezTo>
                    <a:pt x="8398" y="9399"/>
                    <a:pt x="4550" y="6452"/>
                    <a:pt x="2856" y="6972"/>
                  </a:cubicBezTo>
                  <a:cubicBezTo>
                    <a:pt x="1167" y="7493"/>
                    <a:pt x="0" y="5738"/>
                    <a:pt x="1628" y="5291"/>
                  </a:cubicBezTo>
                  <a:cubicBezTo>
                    <a:pt x="2827" y="4959"/>
                    <a:pt x="3884" y="5407"/>
                    <a:pt x="4359" y="5666"/>
                  </a:cubicBezTo>
                  <a:cubicBezTo>
                    <a:pt x="3423" y="5087"/>
                    <a:pt x="322" y="3052"/>
                    <a:pt x="571" y="1651"/>
                  </a:cubicBezTo>
                  <a:cubicBezTo>
                    <a:pt x="868" y="0"/>
                    <a:pt x="3742" y="2977"/>
                    <a:pt x="5037" y="4489"/>
                  </a:cubicBezTo>
                  <a:cubicBezTo>
                    <a:pt x="5037" y="4489"/>
                    <a:pt x="4114" y="1853"/>
                    <a:pt x="4993" y="155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6" name="Shape 3944">
              <a:extLst>
                <a:ext uri="{FF2B5EF4-FFF2-40B4-BE49-F238E27FC236}">
                  <a16:creationId xmlns:a16="http://schemas.microsoft.com/office/drawing/2014/main" xmlns="" id="{011C335E-8F92-4D29-8EBD-0CAF5B2DC9AB}"/>
                </a:ext>
              </a:extLst>
            </p:cNvPr>
            <p:cNvSpPr/>
            <p:nvPr/>
          </p:nvSpPr>
          <p:spPr>
            <a:xfrm>
              <a:off x="616319" y="1277056"/>
              <a:ext cx="14989" cy="14307"/>
            </a:xfrm>
            <a:custGeom>
              <a:avLst/>
              <a:gdLst/>
              <a:ahLst/>
              <a:cxnLst/>
              <a:rect l="0" t="0" r="0" b="0"/>
              <a:pathLst>
                <a:path w="14989" h="14307">
                  <a:moveTo>
                    <a:pt x="6489" y="913"/>
                  </a:moveTo>
                  <a:cubicBezTo>
                    <a:pt x="8037" y="1690"/>
                    <a:pt x="7975" y="4989"/>
                    <a:pt x="7922" y="5963"/>
                  </a:cubicBezTo>
                  <a:cubicBezTo>
                    <a:pt x="7984" y="5494"/>
                    <a:pt x="8247" y="4532"/>
                    <a:pt x="9372" y="4001"/>
                  </a:cubicBezTo>
                  <a:cubicBezTo>
                    <a:pt x="10902" y="3283"/>
                    <a:pt x="11852" y="5182"/>
                    <a:pt x="10213" y="5896"/>
                  </a:cubicBezTo>
                  <a:cubicBezTo>
                    <a:pt x="8571" y="6607"/>
                    <a:pt x="8911" y="10982"/>
                    <a:pt x="8911" y="10982"/>
                  </a:cubicBezTo>
                  <a:cubicBezTo>
                    <a:pt x="8911" y="10982"/>
                    <a:pt x="9683" y="10725"/>
                    <a:pt x="9870" y="9962"/>
                  </a:cubicBezTo>
                  <a:cubicBezTo>
                    <a:pt x="10055" y="9197"/>
                    <a:pt x="9439" y="6684"/>
                    <a:pt x="10804" y="7300"/>
                  </a:cubicBezTo>
                  <a:cubicBezTo>
                    <a:pt x="12169" y="7922"/>
                    <a:pt x="11158" y="10027"/>
                    <a:pt x="11158" y="10027"/>
                  </a:cubicBezTo>
                  <a:cubicBezTo>
                    <a:pt x="11158" y="10027"/>
                    <a:pt x="12943" y="7665"/>
                    <a:pt x="14149" y="8827"/>
                  </a:cubicBezTo>
                  <a:cubicBezTo>
                    <a:pt x="14989" y="9630"/>
                    <a:pt x="13176" y="10375"/>
                    <a:pt x="11991" y="10755"/>
                  </a:cubicBezTo>
                  <a:cubicBezTo>
                    <a:pt x="13751" y="10528"/>
                    <a:pt x="14761" y="11988"/>
                    <a:pt x="12882" y="11831"/>
                  </a:cubicBezTo>
                  <a:cubicBezTo>
                    <a:pt x="12249" y="11778"/>
                    <a:pt x="11676" y="11850"/>
                    <a:pt x="11178" y="11974"/>
                  </a:cubicBezTo>
                  <a:cubicBezTo>
                    <a:pt x="9975" y="12281"/>
                    <a:pt x="9149" y="13178"/>
                    <a:pt x="8959" y="14307"/>
                  </a:cubicBezTo>
                  <a:cubicBezTo>
                    <a:pt x="8959" y="14307"/>
                    <a:pt x="7731" y="13155"/>
                    <a:pt x="6215" y="12650"/>
                  </a:cubicBezTo>
                  <a:cubicBezTo>
                    <a:pt x="4699" y="12144"/>
                    <a:pt x="2384" y="12116"/>
                    <a:pt x="2779" y="11057"/>
                  </a:cubicBezTo>
                  <a:cubicBezTo>
                    <a:pt x="3057" y="10308"/>
                    <a:pt x="3982" y="10623"/>
                    <a:pt x="4498" y="10874"/>
                  </a:cubicBezTo>
                  <a:cubicBezTo>
                    <a:pt x="3096" y="10069"/>
                    <a:pt x="0" y="7941"/>
                    <a:pt x="1151" y="7623"/>
                  </a:cubicBezTo>
                  <a:cubicBezTo>
                    <a:pt x="2413" y="7276"/>
                    <a:pt x="5002" y="10058"/>
                    <a:pt x="5002" y="10058"/>
                  </a:cubicBezTo>
                  <a:cubicBezTo>
                    <a:pt x="3541" y="8574"/>
                    <a:pt x="3457" y="7016"/>
                    <a:pt x="3799" y="6770"/>
                  </a:cubicBezTo>
                  <a:cubicBezTo>
                    <a:pt x="4142" y="6526"/>
                    <a:pt x="4797" y="7326"/>
                    <a:pt x="5815" y="9199"/>
                  </a:cubicBezTo>
                  <a:cubicBezTo>
                    <a:pt x="6833" y="11075"/>
                    <a:pt x="7822" y="11581"/>
                    <a:pt x="7822" y="11581"/>
                  </a:cubicBezTo>
                  <a:cubicBezTo>
                    <a:pt x="7822" y="11581"/>
                    <a:pt x="7564" y="10039"/>
                    <a:pt x="6276" y="8219"/>
                  </a:cubicBezTo>
                  <a:cubicBezTo>
                    <a:pt x="4993" y="6399"/>
                    <a:pt x="2568" y="3973"/>
                    <a:pt x="3447" y="3621"/>
                  </a:cubicBezTo>
                  <a:cubicBezTo>
                    <a:pt x="4326" y="3269"/>
                    <a:pt x="6310" y="5604"/>
                    <a:pt x="6310" y="5604"/>
                  </a:cubicBezTo>
                  <a:cubicBezTo>
                    <a:pt x="5683" y="3786"/>
                    <a:pt x="4667" y="0"/>
                    <a:pt x="6489" y="91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7" name="Shape 3945">
              <a:extLst>
                <a:ext uri="{FF2B5EF4-FFF2-40B4-BE49-F238E27FC236}">
                  <a16:creationId xmlns:a16="http://schemas.microsoft.com/office/drawing/2014/main" xmlns="" id="{6DC67AB2-3268-43D4-B427-9B846FB8D56C}"/>
                </a:ext>
              </a:extLst>
            </p:cNvPr>
            <p:cNvSpPr/>
            <p:nvPr/>
          </p:nvSpPr>
          <p:spPr>
            <a:xfrm>
              <a:off x="624757" y="1304137"/>
              <a:ext cx="26316" cy="23004"/>
            </a:xfrm>
            <a:custGeom>
              <a:avLst/>
              <a:gdLst/>
              <a:ahLst/>
              <a:cxnLst/>
              <a:rect l="0" t="0" r="0" b="0"/>
              <a:pathLst>
                <a:path w="26316" h="23004">
                  <a:moveTo>
                    <a:pt x="26316" y="0"/>
                  </a:moveTo>
                  <a:cubicBezTo>
                    <a:pt x="26316" y="0"/>
                    <a:pt x="23513" y="2117"/>
                    <a:pt x="17668" y="6594"/>
                  </a:cubicBezTo>
                  <a:cubicBezTo>
                    <a:pt x="10701" y="11926"/>
                    <a:pt x="3194" y="21191"/>
                    <a:pt x="1900" y="22726"/>
                  </a:cubicBezTo>
                  <a:cubicBezTo>
                    <a:pt x="1665" y="23004"/>
                    <a:pt x="0" y="21896"/>
                    <a:pt x="203" y="21597"/>
                  </a:cubicBezTo>
                  <a:cubicBezTo>
                    <a:pt x="624" y="20978"/>
                    <a:pt x="87" y="20438"/>
                    <a:pt x="776" y="19668"/>
                  </a:cubicBezTo>
                  <a:cubicBezTo>
                    <a:pt x="17428" y="1092"/>
                    <a:pt x="26316" y="0"/>
                    <a:pt x="263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8" name="Shape 3946">
              <a:extLst>
                <a:ext uri="{FF2B5EF4-FFF2-40B4-BE49-F238E27FC236}">
                  <a16:creationId xmlns:a16="http://schemas.microsoft.com/office/drawing/2014/main" xmlns="" id="{1FBE4E74-167F-4FC5-B428-6878148F59F8}"/>
                </a:ext>
              </a:extLst>
            </p:cNvPr>
            <p:cNvSpPr/>
            <p:nvPr/>
          </p:nvSpPr>
          <p:spPr>
            <a:xfrm>
              <a:off x="637063" y="1303255"/>
              <a:ext cx="4710" cy="10451"/>
            </a:xfrm>
            <a:custGeom>
              <a:avLst/>
              <a:gdLst/>
              <a:ahLst/>
              <a:cxnLst/>
              <a:rect l="0" t="0" r="0" b="0"/>
              <a:pathLst>
                <a:path w="4710" h="10451">
                  <a:moveTo>
                    <a:pt x="4071" y="0"/>
                  </a:moveTo>
                  <a:cubicBezTo>
                    <a:pt x="4071" y="0"/>
                    <a:pt x="4710" y="4908"/>
                    <a:pt x="1950" y="9482"/>
                  </a:cubicBezTo>
                  <a:cubicBezTo>
                    <a:pt x="1648" y="9621"/>
                    <a:pt x="322" y="10336"/>
                    <a:pt x="0" y="10451"/>
                  </a:cubicBezTo>
                  <a:cubicBezTo>
                    <a:pt x="527" y="9610"/>
                    <a:pt x="1637" y="7693"/>
                    <a:pt x="2030" y="6756"/>
                  </a:cubicBezTo>
                  <a:cubicBezTo>
                    <a:pt x="3872" y="2357"/>
                    <a:pt x="4071" y="0"/>
                    <a:pt x="407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69" name="Shape 3947">
              <a:extLst>
                <a:ext uri="{FF2B5EF4-FFF2-40B4-BE49-F238E27FC236}">
                  <a16:creationId xmlns:a16="http://schemas.microsoft.com/office/drawing/2014/main" xmlns="" id="{184D085E-2698-454E-8714-34B741D49217}"/>
                </a:ext>
              </a:extLst>
            </p:cNvPr>
            <p:cNvSpPr/>
            <p:nvPr/>
          </p:nvSpPr>
          <p:spPr>
            <a:xfrm>
              <a:off x="635136" y="1313651"/>
              <a:ext cx="7656" cy="2400"/>
            </a:xfrm>
            <a:custGeom>
              <a:avLst/>
              <a:gdLst/>
              <a:ahLst/>
              <a:cxnLst/>
              <a:rect l="0" t="0" r="0" b="0"/>
              <a:pathLst>
                <a:path w="7656" h="2400">
                  <a:moveTo>
                    <a:pt x="7612" y="315"/>
                  </a:moveTo>
                  <a:cubicBezTo>
                    <a:pt x="7656" y="441"/>
                    <a:pt x="7530" y="949"/>
                    <a:pt x="7596" y="1069"/>
                  </a:cubicBezTo>
                  <a:cubicBezTo>
                    <a:pt x="4745" y="629"/>
                    <a:pt x="747" y="2145"/>
                    <a:pt x="0" y="2400"/>
                  </a:cubicBezTo>
                  <a:cubicBezTo>
                    <a:pt x="82" y="2173"/>
                    <a:pt x="2215" y="853"/>
                    <a:pt x="2320" y="645"/>
                  </a:cubicBezTo>
                  <a:cubicBezTo>
                    <a:pt x="4028" y="95"/>
                    <a:pt x="6345" y="0"/>
                    <a:pt x="7612" y="31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0" name="Shape 3948">
              <a:extLst>
                <a:ext uri="{FF2B5EF4-FFF2-40B4-BE49-F238E27FC236}">
                  <a16:creationId xmlns:a16="http://schemas.microsoft.com/office/drawing/2014/main" xmlns="" id="{630AA7D4-24DE-4973-BEF6-4DBDE6124BC2}"/>
                </a:ext>
              </a:extLst>
            </p:cNvPr>
            <p:cNvSpPr/>
            <p:nvPr/>
          </p:nvSpPr>
          <p:spPr>
            <a:xfrm>
              <a:off x="634696" y="1297239"/>
              <a:ext cx="12621" cy="10974"/>
            </a:xfrm>
            <a:custGeom>
              <a:avLst/>
              <a:gdLst/>
              <a:ahLst/>
              <a:cxnLst/>
              <a:rect l="0" t="0" r="0" b="0"/>
              <a:pathLst>
                <a:path w="12621" h="10974">
                  <a:moveTo>
                    <a:pt x="6336" y="440"/>
                  </a:moveTo>
                  <a:cubicBezTo>
                    <a:pt x="7795" y="0"/>
                    <a:pt x="7327" y="2924"/>
                    <a:pt x="6984" y="4305"/>
                  </a:cubicBezTo>
                  <a:cubicBezTo>
                    <a:pt x="6984" y="4305"/>
                    <a:pt x="8432" y="2732"/>
                    <a:pt x="9220" y="3167"/>
                  </a:cubicBezTo>
                  <a:cubicBezTo>
                    <a:pt x="10007" y="3603"/>
                    <a:pt x="8194" y="5175"/>
                    <a:pt x="7290" y="6448"/>
                  </a:cubicBezTo>
                  <a:cubicBezTo>
                    <a:pt x="6386" y="7718"/>
                    <a:pt x="6482" y="8864"/>
                    <a:pt x="6482" y="8864"/>
                  </a:cubicBezTo>
                  <a:cubicBezTo>
                    <a:pt x="6482" y="8864"/>
                    <a:pt x="7117" y="8690"/>
                    <a:pt x="7788" y="7329"/>
                  </a:cubicBezTo>
                  <a:cubicBezTo>
                    <a:pt x="8459" y="5968"/>
                    <a:pt x="8934" y="5425"/>
                    <a:pt x="9251" y="5683"/>
                  </a:cubicBezTo>
                  <a:cubicBezTo>
                    <a:pt x="9571" y="5940"/>
                    <a:pt x="9665" y="7199"/>
                    <a:pt x="8574" y="8166"/>
                  </a:cubicBezTo>
                  <a:cubicBezTo>
                    <a:pt x="8574" y="8166"/>
                    <a:pt x="10489" y="6330"/>
                    <a:pt x="11605" y="6826"/>
                  </a:cubicBezTo>
                  <a:cubicBezTo>
                    <a:pt x="12621" y="7278"/>
                    <a:pt x="10204" y="8499"/>
                    <a:pt x="9089" y="8920"/>
                  </a:cubicBezTo>
                  <a:cubicBezTo>
                    <a:pt x="9505" y="8801"/>
                    <a:pt x="10258" y="8697"/>
                    <a:pt x="10578" y="9358"/>
                  </a:cubicBezTo>
                  <a:cubicBezTo>
                    <a:pt x="11028" y="10292"/>
                    <a:pt x="9053" y="9923"/>
                    <a:pt x="7813" y="10081"/>
                  </a:cubicBezTo>
                  <a:cubicBezTo>
                    <a:pt x="6571" y="10239"/>
                    <a:pt x="5644" y="10974"/>
                    <a:pt x="5644" y="10974"/>
                  </a:cubicBezTo>
                  <a:cubicBezTo>
                    <a:pt x="5366" y="10016"/>
                    <a:pt x="4562" y="9144"/>
                    <a:pt x="3505" y="8692"/>
                  </a:cubicBezTo>
                  <a:cubicBezTo>
                    <a:pt x="3066" y="8504"/>
                    <a:pt x="2568" y="8351"/>
                    <a:pt x="2034" y="8286"/>
                  </a:cubicBezTo>
                  <a:cubicBezTo>
                    <a:pt x="445" y="8096"/>
                    <a:pt x="1153" y="7074"/>
                    <a:pt x="2680" y="7558"/>
                  </a:cubicBezTo>
                  <a:cubicBezTo>
                    <a:pt x="1628" y="7048"/>
                    <a:pt x="0" y="6135"/>
                    <a:pt x="633" y="5615"/>
                  </a:cubicBezTo>
                  <a:cubicBezTo>
                    <a:pt x="1541" y="4871"/>
                    <a:pt x="3313" y="7104"/>
                    <a:pt x="3313" y="7104"/>
                  </a:cubicBezTo>
                  <a:cubicBezTo>
                    <a:pt x="3313" y="7104"/>
                    <a:pt x="2226" y="5212"/>
                    <a:pt x="3327" y="4936"/>
                  </a:cubicBezTo>
                  <a:cubicBezTo>
                    <a:pt x="4430" y="4660"/>
                    <a:pt x="4167" y="6610"/>
                    <a:pt x="4407" y="7266"/>
                  </a:cubicBezTo>
                  <a:cubicBezTo>
                    <a:pt x="4649" y="7923"/>
                    <a:pt x="5333" y="8263"/>
                    <a:pt x="5333" y="8263"/>
                  </a:cubicBezTo>
                  <a:cubicBezTo>
                    <a:pt x="5333" y="8263"/>
                    <a:pt x="5162" y="4744"/>
                    <a:pt x="3685" y="3883"/>
                  </a:cubicBezTo>
                  <a:cubicBezTo>
                    <a:pt x="2208" y="3025"/>
                    <a:pt x="2820" y="1632"/>
                    <a:pt x="4199" y="2479"/>
                  </a:cubicBezTo>
                  <a:cubicBezTo>
                    <a:pt x="5217" y="3102"/>
                    <a:pt x="5543" y="3932"/>
                    <a:pt x="5646" y="4326"/>
                  </a:cubicBezTo>
                  <a:cubicBezTo>
                    <a:pt x="5496" y="3521"/>
                    <a:pt x="5096" y="816"/>
                    <a:pt x="6336" y="44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1" name="Shape 3949">
              <a:extLst>
                <a:ext uri="{FF2B5EF4-FFF2-40B4-BE49-F238E27FC236}">
                  <a16:creationId xmlns:a16="http://schemas.microsoft.com/office/drawing/2014/main" xmlns="" id="{D9F4201E-9AA0-42B3-99EA-3A5B2A5F350B}"/>
                </a:ext>
              </a:extLst>
            </p:cNvPr>
            <p:cNvSpPr/>
            <p:nvPr/>
          </p:nvSpPr>
          <p:spPr>
            <a:xfrm>
              <a:off x="641224" y="1309691"/>
              <a:ext cx="13628" cy="10357"/>
            </a:xfrm>
            <a:custGeom>
              <a:avLst/>
              <a:gdLst/>
              <a:ahLst/>
              <a:cxnLst/>
              <a:rect l="0" t="0" r="0" b="0"/>
              <a:pathLst>
                <a:path w="13628" h="10357">
                  <a:moveTo>
                    <a:pt x="3678" y="487"/>
                  </a:moveTo>
                  <a:cubicBezTo>
                    <a:pt x="4023" y="630"/>
                    <a:pt x="3989" y="1607"/>
                    <a:pt x="3740" y="1908"/>
                  </a:cubicBezTo>
                  <a:cubicBezTo>
                    <a:pt x="4530" y="1129"/>
                    <a:pt x="6292" y="0"/>
                    <a:pt x="6559" y="927"/>
                  </a:cubicBezTo>
                  <a:cubicBezTo>
                    <a:pt x="6856" y="1947"/>
                    <a:pt x="4178" y="2991"/>
                    <a:pt x="4178" y="2991"/>
                  </a:cubicBezTo>
                  <a:cubicBezTo>
                    <a:pt x="5610" y="2377"/>
                    <a:pt x="7073" y="2782"/>
                    <a:pt x="7295" y="3102"/>
                  </a:cubicBezTo>
                  <a:cubicBezTo>
                    <a:pt x="7514" y="3425"/>
                    <a:pt x="6749" y="3661"/>
                    <a:pt x="4964" y="3837"/>
                  </a:cubicBezTo>
                  <a:cubicBezTo>
                    <a:pt x="3178" y="4013"/>
                    <a:pt x="2680" y="4579"/>
                    <a:pt x="2680" y="4579"/>
                  </a:cubicBezTo>
                  <a:cubicBezTo>
                    <a:pt x="2680" y="4579"/>
                    <a:pt x="4132" y="4852"/>
                    <a:pt x="5872" y="4466"/>
                  </a:cubicBezTo>
                  <a:cubicBezTo>
                    <a:pt x="7614" y="4078"/>
                    <a:pt x="9950" y="3049"/>
                    <a:pt x="10258" y="3790"/>
                  </a:cubicBezTo>
                  <a:cubicBezTo>
                    <a:pt x="10566" y="4532"/>
                    <a:pt x="8327" y="5273"/>
                    <a:pt x="8327" y="5273"/>
                  </a:cubicBezTo>
                  <a:cubicBezTo>
                    <a:pt x="10048" y="5362"/>
                    <a:pt x="13628" y="5757"/>
                    <a:pt x="12724" y="6805"/>
                  </a:cubicBezTo>
                  <a:cubicBezTo>
                    <a:pt x="11955" y="7693"/>
                    <a:pt x="8861" y="6663"/>
                    <a:pt x="7948" y="6334"/>
                  </a:cubicBezTo>
                  <a:cubicBezTo>
                    <a:pt x="8386" y="6517"/>
                    <a:pt x="9283" y="6997"/>
                    <a:pt x="9754" y="7971"/>
                  </a:cubicBezTo>
                  <a:cubicBezTo>
                    <a:pt x="10391" y="9295"/>
                    <a:pt x="8582" y="9416"/>
                    <a:pt x="7955" y="8013"/>
                  </a:cubicBezTo>
                  <a:cubicBezTo>
                    <a:pt x="7327" y="6610"/>
                    <a:pt x="3212" y="5545"/>
                    <a:pt x="3212" y="5545"/>
                  </a:cubicBezTo>
                  <a:cubicBezTo>
                    <a:pt x="3212" y="5545"/>
                    <a:pt x="3434" y="6183"/>
                    <a:pt x="4146" y="6548"/>
                  </a:cubicBezTo>
                  <a:cubicBezTo>
                    <a:pt x="4861" y="6911"/>
                    <a:pt x="7235" y="7215"/>
                    <a:pt x="6619" y="8020"/>
                  </a:cubicBezTo>
                  <a:cubicBezTo>
                    <a:pt x="6005" y="8824"/>
                    <a:pt x="4052" y="7461"/>
                    <a:pt x="4052" y="7461"/>
                  </a:cubicBezTo>
                  <a:cubicBezTo>
                    <a:pt x="4052" y="7461"/>
                    <a:pt x="6226" y="9461"/>
                    <a:pt x="5107" y="9990"/>
                  </a:cubicBezTo>
                  <a:cubicBezTo>
                    <a:pt x="4329" y="10357"/>
                    <a:pt x="3673" y="8820"/>
                    <a:pt x="3347" y="7848"/>
                  </a:cubicBezTo>
                  <a:cubicBezTo>
                    <a:pt x="3521" y="9192"/>
                    <a:pt x="2123" y="9487"/>
                    <a:pt x="2317" y="8170"/>
                  </a:cubicBezTo>
                  <a:cubicBezTo>
                    <a:pt x="2384" y="7730"/>
                    <a:pt x="2331" y="7292"/>
                    <a:pt x="2226" y="6893"/>
                  </a:cubicBezTo>
                  <a:cubicBezTo>
                    <a:pt x="1968" y="5931"/>
                    <a:pt x="1057" y="4985"/>
                    <a:pt x="0" y="4509"/>
                  </a:cubicBezTo>
                  <a:cubicBezTo>
                    <a:pt x="0" y="4509"/>
                    <a:pt x="1203" y="4041"/>
                    <a:pt x="1717" y="3095"/>
                  </a:cubicBezTo>
                  <a:cubicBezTo>
                    <a:pt x="2228" y="2147"/>
                    <a:pt x="2610" y="44"/>
                    <a:pt x="3678" y="48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2" name="Shape 3950">
              <a:extLst>
                <a:ext uri="{FF2B5EF4-FFF2-40B4-BE49-F238E27FC236}">
                  <a16:creationId xmlns:a16="http://schemas.microsoft.com/office/drawing/2014/main" xmlns="" id="{1015B8D6-1B0D-4A95-BEB1-B4A93F00F82E}"/>
                </a:ext>
              </a:extLst>
            </p:cNvPr>
            <p:cNvSpPr/>
            <p:nvPr/>
          </p:nvSpPr>
          <p:spPr>
            <a:xfrm>
              <a:off x="645249" y="1298974"/>
              <a:ext cx="13564" cy="10264"/>
            </a:xfrm>
            <a:custGeom>
              <a:avLst/>
              <a:gdLst/>
              <a:ahLst/>
              <a:cxnLst/>
              <a:rect l="0" t="0" r="0" b="0"/>
              <a:pathLst>
                <a:path w="13564" h="10264">
                  <a:moveTo>
                    <a:pt x="2404" y="677"/>
                  </a:moveTo>
                  <a:cubicBezTo>
                    <a:pt x="3849" y="888"/>
                    <a:pt x="3334" y="3302"/>
                    <a:pt x="3334" y="3302"/>
                  </a:cubicBezTo>
                  <a:cubicBezTo>
                    <a:pt x="3334" y="3302"/>
                    <a:pt x="4123" y="1540"/>
                    <a:pt x="5308" y="2136"/>
                  </a:cubicBezTo>
                  <a:cubicBezTo>
                    <a:pt x="6491" y="2734"/>
                    <a:pt x="4505" y="3615"/>
                    <a:pt x="4112" y="4132"/>
                  </a:cubicBezTo>
                  <a:cubicBezTo>
                    <a:pt x="3721" y="4652"/>
                    <a:pt x="3993" y="5303"/>
                    <a:pt x="3993" y="5303"/>
                  </a:cubicBezTo>
                  <a:cubicBezTo>
                    <a:pt x="3993" y="5303"/>
                    <a:pt x="7037" y="3277"/>
                    <a:pt x="6562" y="1808"/>
                  </a:cubicBezTo>
                  <a:cubicBezTo>
                    <a:pt x="6087" y="341"/>
                    <a:pt x="7868" y="0"/>
                    <a:pt x="8272" y="1396"/>
                  </a:cubicBezTo>
                  <a:cubicBezTo>
                    <a:pt x="8569" y="2423"/>
                    <a:pt x="8094" y="3097"/>
                    <a:pt x="7824" y="3378"/>
                  </a:cubicBezTo>
                  <a:cubicBezTo>
                    <a:pt x="8427" y="2840"/>
                    <a:pt x="10539" y="1101"/>
                    <a:pt x="11930" y="1742"/>
                  </a:cubicBezTo>
                  <a:cubicBezTo>
                    <a:pt x="13564" y="2493"/>
                    <a:pt x="10521" y="3759"/>
                    <a:pt x="8980" y="4276"/>
                  </a:cubicBezTo>
                  <a:cubicBezTo>
                    <a:pt x="8980" y="4276"/>
                    <a:pt x="11633" y="4405"/>
                    <a:pt x="11904" y="5175"/>
                  </a:cubicBezTo>
                  <a:cubicBezTo>
                    <a:pt x="12176" y="5945"/>
                    <a:pt x="9215" y="5569"/>
                    <a:pt x="7297" y="5644"/>
                  </a:cubicBezTo>
                  <a:cubicBezTo>
                    <a:pt x="5379" y="5720"/>
                    <a:pt x="4228" y="6339"/>
                    <a:pt x="4228" y="6339"/>
                  </a:cubicBezTo>
                  <a:cubicBezTo>
                    <a:pt x="4228" y="6339"/>
                    <a:pt x="5123" y="6742"/>
                    <a:pt x="6922" y="6460"/>
                  </a:cubicBezTo>
                  <a:cubicBezTo>
                    <a:pt x="8724" y="6177"/>
                    <a:pt x="9617" y="6205"/>
                    <a:pt x="9656" y="6562"/>
                  </a:cubicBezTo>
                  <a:cubicBezTo>
                    <a:pt x="9692" y="6917"/>
                    <a:pt x="8628" y="7663"/>
                    <a:pt x="6829" y="7448"/>
                  </a:cubicBezTo>
                  <a:cubicBezTo>
                    <a:pt x="6829" y="7448"/>
                    <a:pt x="10119" y="7751"/>
                    <a:pt x="10614" y="8779"/>
                  </a:cubicBezTo>
                  <a:cubicBezTo>
                    <a:pt x="11064" y="9713"/>
                    <a:pt x="7911" y="8734"/>
                    <a:pt x="6587" y="8206"/>
                  </a:cubicBezTo>
                  <a:cubicBezTo>
                    <a:pt x="7046" y="8424"/>
                    <a:pt x="7779" y="8880"/>
                    <a:pt x="7450" y="9453"/>
                  </a:cubicBezTo>
                  <a:cubicBezTo>
                    <a:pt x="6984" y="10264"/>
                    <a:pt x="5646" y="8725"/>
                    <a:pt x="4452" y="7969"/>
                  </a:cubicBezTo>
                  <a:cubicBezTo>
                    <a:pt x="3253" y="7214"/>
                    <a:pt x="1804" y="6982"/>
                    <a:pt x="1804" y="6982"/>
                  </a:cubicBezTo>
                  <a:cubicBezTo>
                    <a:pt x="2432" y="6274"/>
                    <a:pt x="2543" y="5254"/>
                    <a:pt x="2053" y="4292"/>
                  </a:cubicBezTo>
                  <a:cubicBezTo>
                    <a:pt x="1851" y="3893"/>
                    <a:pt x="1569" y="3471"/>
                    <a:pt x="1176" y="3077"/>
                  </a:cubicBezTo>
                  <a:cubicBezTo>
                    <a:pt x="0" y="1894"/>
                    <a:pt x="1525" y="1820"/>
                    <a:pt x="2384" y="3118"/>
                  </a:cubicBezTo>
                  <a:cubicBezTo>
                    <a:pt x="1952" y="2129"/>
                    <a:pt x="1402" y="529"/>
                    <a:pt x="2404" y="677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3" name="Shape 3951">
              <a:extLst>
                <a:ext uri="{FF2B5EF4-FFF2-40B4-BE49-F238E27FC236}">
                  <a16:creationId xmlns:a16="http://schemas.microsoft.com/office/drawing/2014/main" xmlns="" id="{3D2F66E8-369A-41AE-84E1-585FAB9F44BB}"/>
                </a:ext>
              </a:extLst>
            </p:cNvPr>
            <p:cNvSpPr/>
            <p:nvPr/>
          </p:nvSpPr>
          <p:spPr>
            <a:xfrm>
              <a:off x="605857" y="1328709"/>
              <a:ext cx="17557" cy="14298"/>
            </a:xfrm>
            <a:custGeom>
              <a:avLst/>
              <a:gdLst/>
              <a:ahLst/>
              <a:cxnLst/>
              <a:rect l="0" t="0" r="0" b="0"/>
              <a:pathLst>
                <a:path w="17557" h="14298">
                  <a:moveTo>
                    <a:pt x="6021" y="436"/>
                  </a:moveTo>
                  <a:cubicBezTo>
                    <a:pt x="7401" y="0"/>
                    <a:pt x="9034" y="126"/>
                    <a:pt x="10749" y="1136"/>
                  </a:cubicBezTo>
                  <a:cubicBezTo>
                    <a:pt x="17557" y="5145"/>
                    <a:pt x="10954" y="14298"/>
                    <a:pt x="4968" y="10922"/>
                  </a:cubicBezTo>
                  <a:cubicBezTo>
                    <a:pt x="0" y="8119"/>
                    <a:pt x="1878" y="1746"/>
                    <a:pt x="6021" y="436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4" name="Shape 3952">
              <a:extLst>
                <a:ext uri="{FF2B5EF4-FFF2-40B4-BE49-F238E27FC236}">
                  <a16:creationId xmlns:a16="http://schemas.microsoft.com/office/drawing/2014/main" xmlns="" id="{63618819-CD4C-41F0-8549-55186917BB3B}"/>
                </a:ext>
              </a:extLst>
            </p:cNvPr>
            <p:cNvSpPr/>
            <p:nvPr/>
          </p:nvSpPr>
          <p:spPr>
            <a:xfrm>
              <a:off x="606683" y="1327280"/>
              <a:ext cx="11030" cy="8455"/>
            </a:xfrm>
            <a:custGeom>
              <a:avLst/>
              <a:gdLst/>
              <a:ahLst/>
              <a:cxnLst/>
              <a:rect l="0" t="0" r="0" b="0"/>
              <a:pathLst>
                <a:path w="11030" h="8455">
                  <a:moveTo>
                    <a:pt x="1231" y="0"/>
                  </a:moveTo>
                  <a:lnTo>
                    <a:pt x="3827" y="2272"/>
                  </a:lnTo>
                  <a:cubicBezTo>
                    <a:pt x="6201" y="4347"/>
                    <a:pt x="8585" y="6392"/>
                    <a:pt x="11030" y="8455"/>
                  </a:cubicBezTo>
                  <a:cubicBezTo>
                    <a:pt x="10316" y="8078"/>
                    <a:pt x="9592" y="7713"/>
                    <a:pt x="8896" y="7299"/>
                  </a:cubicBezTo>
                  <a:cubicBezTo>
                    <a:pt x="8186" y="6900"/>
                    <a:pt x="7498" y="6476"/>
                    <a:pt x="6808" y="6049"/>
                  </a:cubicBezTo>
                  <a:cubicBezTo>
                    <a:pt x="5434" y="5200"/>
                    <a:pt x="4101" y="4291"/>
                    <a:pt x="2772" y="3380"/>
                  </a:cubicBezTo>
                  <a:cubicBezTo>
                    <a:pt x="1836" y="2722"/>
                    <a:pt x="920" y="2040"/>
                    <a:pt x="0" y="1361"/>
                  </a:cubicBezTo>
                  <a:cubicBezTo>
                    <a:pt x="393" y="886"/>
                    <a:pt x="804" y="431"/>
                    <a:pt x="12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5" name="Shape 3953">
              <a:extLst>
                <a:ext uri="{FF2B5EF4-FFF2-40B4-BE49-F238E27FC236}">
                  <a16:creationId xmlns:a16="http://schemas.microsoft.com/office/drawing/2014/main" xmlns="" id="{B2C1405D-0786-4197-A38F-C23975E54050}"/>
                </a:ext>
              </a:extLst>
            </p:cNvPr>
            <p:cNvSpPr/>
            <p:nvPr/>
          </p:nvSpPr>
          <p:spPr>
            <a:xfrm>
              <a:off x="619392" y="1343799"/>
              <a:ext cx="12740" cy="4042"/>
            </a:xfrm>
            <a:custGeom>
              <a:avLst/>
              <a:gdLst/>
              <a:ahLst/>
              <a:cxnLst/>
              <a:rect l="0" t="0" r="0" b="0"/>
              <a:pathLst>
                <a:path w="12740" h="4042">
                  <a:moveTo>
                    <a:pt x="0" y="0"/>
                  </a:moveTo>
                  <a:cubicBezTo>
                    <a:pt x="2742" y="395"/>
                    <a:pt x="5452" y="949"/>
                    <a:pt x="8139" y="1438"/>
                  </a:cubicBezTo>
                  <a:cubicBezTo>
                    <a:pt x="9487" y="1679"/>
                    <a:pt x="10822" y="1941"/>
                    <a:pt x="12156" y="2138"/>
                  </a:cubicBezTo>
                  <a:cubicBezTo>
                    <a:pt x="12352" y="2168"/>
                    <a:pt x="12546" y="2196"/>
                    <a:pt x="12740" y="2226"/>
                  </a:cubicBezTo>
                  <a:cubicBezTo>
                    <a:pt x="12489" y="2826"/>
                    <a:pt x="12224" y="3432"/>
                    <a:pt x="11946" y="4042"/>
                  </a:cubicBezTo>
                  <a:cubicBezTo>
                    <a:pt x="10589" y="3696"/>
                    <a:pt x="9245" y="3336"/>
                    <a:pt x="7916" y="2910"/>
                  </a:cubicBezTo>
                  <a:cubicBezTo>
                    <a:pt x="5233" y="2070"/>
                    <a:pt x="2607" y="108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6" name="Shape 3954">
              <a:extLst>
                <a:ext uri="{FF2B5EF4-FFF2-40B4-BE49-F238E27FC236}">
                  <a16:creationId xmlns:a16="http://schemas.microsoft.com/office/drawing/2014/main" xmlns="" id="{DB2AE80A-42B2-48C9-93D9-75DF6CF3C58C}"/>
                </a:ext>
              </a:extLst>
            </p:cNvPr>
            <p:cNvSpPr/>
            <p:nvPr/>
          </p:nvSpPr>
          <p:spPr>
            <a:xfrm>
              <a:off x="612923" y="1356404"/>
              <a:ext cx="12528" cy="4011"/>
            </a:xfrm>
            <a:custGeom>
              <a:avLst/>
              <a:gdLst/>
              <a:ahLst/>
              <a:cxnLst/>
              <a:rect l="0" t="0" r="0" b="0"/>
              <a:pathLst>
                <a:path w="12528" h="4011">
                  <a:moveTo>
                    <a:pt x="0" y="0"/>
                  </a:moveTo>
                  <a:cubicBezTo>
                    <a:pt x="2929" y="484"/>
                    <a:pt x="5815" y="1101"/>
                    <a:pt x="8690" y="1628"/>
                  </a:cubicBezTo>
                  <a:cubicBezTo>
                    <a:pt x="9975" y="1869"/>
                    <a:pt x="11252" y="2084"/>
                    <a:pt x="12528" y="2293"/>
                  </a:cubicBezTo>
                  <a:cubicBezTo>
                    <a:pt x="12176" y="2868"/>
                    <a:pt x="11822" y="3441"/>
                    <a:pt x="11464" y="4011"/>
                  </a:cubicBezTo>
                  <a:cubicBezTo>
                    <a:pt x="10455" y="3747"/>
                    <a:pt x="9450" y="3469"/>
                    <a:pt x="8455" y="3165"/>
                  </a:cubicBezTo>
                  <a:cubicBezTo>
                    <a:pt x="5585" y="2263"/>
                    <a:pt x="2767" y="121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7" name="Shape 3955">
              <a:extLst>
                <a:ext uri="{FF2B5EF4-FFF2-40B4-BE49-F238E27FC236}">
                  <a16:creationId xmlns:a16="http://schemas.microsoft.com/office/drawing/2014/main" xmlns="" id="{73B0BB3A-21BC-4D7C-ACCD-ABDBD0248786}"/>
                </a:ext>
              </a:extLst>
            </p:cNvPr>
            <p:cNvSpPr/>
            <p:nvPr/>
          </p:nvSpPr>
          <p:spPr>
            <a:xfrm>
              <a:off x="600610" y="1337908"/>
              <a:ext cx="10722" cy="9065"/>
            </a:xfrm>
            <a:custGeom>
              <a:avLst/>
              <a:gdLst/>
              <a:ahLst/>
              <a:cxnLst/>
              <a:rect l="0" t="0" r="0" b="0"/>
              <a:pathLst>
                <a:path w="10722" h="9065">
                  <a:moveTo>
                    <a:pt x="831" y="0"/>
                  </a:moveTo>
                  <a:cubicBezTo>
                    <a:pt x="1055" y="214"/>
                    <a:pt x="1279" y="427"/>
                    <a:pt x="1503" y="643"/>
                  </a:cubicBezTo>
                  <a:cubicBezTo>
                    <a:pt x="2487" y="1600"/>
                    <a:pt x="3512" y="2525"/>
                    <a:pt x="4514" y="3473"/>
                  </a:cubicBezTo>
                  <a:cubicBezTo>
                    <a:pt x="6544" y="5356"/>
                    <a:pt x="8594" y="7207"/>
                    <a:pt x="10722" y="9065"/>
                  </a:cubicBezTo>
                  <a:cubicBezTo>
                    <a:pt x="10092" y="8725"/>
                    <a:pt x="9446" y="8412"/>
                    <a:pt x="8834" y="8038"/>
                  </a:cubicBezTo>
                  <a:cubicBezTo>
                    <a:pt x="8211" y="7679"/>
                    <a:pt x="7596" y="7308"/>
                    <a:pt x="6994" y="6921"/>
                  </a:cubicBezTo>
                  <a:cubicBezTo>
                    <a:pt x="5786" y="6156"/>
                    <a:pt x="4608" y="5347"/>
                    <a:pt x="3455" y="4510"/>
                  </a:cubicBezTo>
                  <a:cubicBezTo>
                    <a:pt x="2295" y="3677"/>
                    <a:pt x="1188" y="2794"/>
                    <a:pt x="73" y="1915"/>
                  </a:cubicBezTo>
                  <a:cubicBezTo>
                    <a:pt x="46" y="1897"/>
                    <a:pt x="23" y="1874"/>
                    <a:pt x="0" y="1855"/>
                  </a:cubicBezTo>
                  <a:cubicBezTo>
                    <a:pt x="260" y="1232"/>
                    <a:pt x="553" y="619"/>
                    <a:pt x="83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8" name="Shape 3956">
              <a:extLst>
                <a:ext uri="{FF2B5EF4-FFF2-40B4-BE49-F238E27FC236}">
                  <a16:creationId xmlns:a16="http://schemas.microsoft.com/office/drawing/2014/main" xmlns="" id="{778A39B6-490A-4196-802A-560CC37F0B20}"/>
                </a:ext>
              </a:extLst>
            </p:cNvPr>
            <p:cNvSpPr/>
            <p:nvPr/>
          </p:nvSpPr>
          <p:spPr>
            <a:xfrm>
              <a:off x="605615" y="1368264"/>
              <a:ext cx="11756" cy="4039"/>
            </a:xfrm>
            <a:custGeom>
              <a:avLst/>
              <a:gdLst/>
              <a:ahLst/>
              <a:cxnLst/>
              <a:rect l="0" t="0" r="0" b="0"/>
              <a:pathLst>
                <a:path w="11756" h="4039">
                  <a:moveTo>
                    <a:pt x="0" y="0"/>
                  </a:moveTo>
                  <a:cubicBezTo>
                    <a:pt x="1626" y="404"/>
                    <a:pt x="3231" y="784"/>
                    <a:pt x="4836" y="1143"/>
                  </a:cubicBezTo>
                  <a:cubicBezTo>
                    <a:pt x="6443" y="1488"/>
                    <a:pt x="8039" y="1832"/>
                    <a:pt x="9640" y="2110"/>
                  </a:cubicBezTo>
                  <a:cubicBezTo>
                    <a:pt x="10345" y="2249"/>
                    <a:pt x="11051" y="2360"/>
                    <a:pt x="11756" y="2472"/>
                  </a:cubicBezTo>
                  <a:cubicBezTo>
                    <a:pt x="11373" y="3003"/>
                    <a:pt x="10991" y="3527"/>
                    <a:pt x="10614" y="4039"/>
                  </a:cubicBezTo>
                  <a:cubicBezTo>
                    <a:pt x="10215" y="3932"/>
                    <a:pt x="9818" y="3828"/>
                    <a:pt x="9420" y="3717"/>
                  </a:cubicBezTo>
                  <a:cubicBezTo>
                    <a:pt x="7804" y="3232"/>
                    <a:pt x="6197" y="2713"/>
                    <a:pt x="4623" y="2087"/>
                  </a:cubicBezTo>
                  <a:cubicBezTo>
                    <a:pt x="3048" y="1477"/>
                    <a:pt x="1496" y="779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79" name="Shape 3957">
              <a:extLst>
                <a:ext uri="{FF2B5EF4-FFF2-40B4-BE49-F238E27FC236}">
                  <a16:creationId xmlns:a16="http://schemas.microsoft.com/office/drawing/2014/main" xmlns="" id="{33CE55E9-8EFE-4D45-AA6C-AF80D48906C2}"/>
                </a:ext>
              </a:extLst>
            </p:cNvPr>
            <p:cNvSpPr/>
            <p:nvPr/>
          </p:nvSpPr>
          <p:spPr>
            <a:xfrm>
              <a:off x="595900" y="1351515"/>
              <a:ext cx="9891" cy="8048"/>
            </a:xfrm>
            <a:custGeom>
              <a:avLst/>
              <a:gdLst/>
              <a:ahLst/>
              <a:cxnLst/>
              <a:rect l="0" t="0" r="0" b="0"/>
              <a:pathLst>
                <a:path w="9891" h="8048">
                  <a:moveTo>
                    <a:pt x="557" y="0"/>
                  </a:moveTo>
                  <a:cubicBezTo>
                    <a:pt x="1391" y="855"/>
                    <a:pt x="2265" y="1685"/>
                    <a:pt x="3158" y="2511"/>
                  </a:cubicBezTo>
                  <a:cubicBezTo>
                    <a:pt x="4217" y="3466"/>
                    <a:pt x="5309" y="4405"/>
                    <a:pt x="6434" y="5323"/>
                  </a:cubicBezTo>
                  <a:cubicBezTo>
                    <a:pt x="7553" y="6237"/>
                    <a:pt x="8717" y="7138"/>
                    <a:pt x="9891" y="8048"/>
                  </a:cubicBezTo>
                  <a:cubicBezTo>
                    <a:pt x="8530" y="7433"/>
                    <a:pt x="7188" y="6775"/>
                    <a:pt x="5891" y="6007"/>
                  </a:cubicBezTo>
                  <a:cubicBezTo>
                    <a:pt x="4578" y="5272"/>
                    <a:pt x="3334" y="4433"/>
                    <a:pt x="2098" y="3573"/>
                  </a:cubicBezTo>
                  <a:cubicBezTo>
                    <a:pt x="1377" y="3056"/>
                    <a:pt x="685" y="2504"/>
                    <a:pt x="0" y="1940"/>
                  </a:cubicBezTo>
                  <a:cubicBezTo>
                    <a:pt x="183" y="1294"/>
                    <a:pt x="365" y="644"/>
                    <a:pt x="557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0" name="Shape 3958">
              <a:extLst>
                <a:ext uri="{FF2B5EF4-FFF2-40B4-BE49-F238E27FC236}">
                  <a16:creationId xmlns:a16="http://schemas.microsoft.com/office/drawing/2014/main" xmlns="" id="{874CA9B7-BDFD-4DC4-B29B-69A3FA6BB4C8}"/>
                </a:ext>
              </a:extLst>
            </p:cNvPr>
            <p:cNvSpPr/>
            <p:nvPr/>
          </p:nvSpPr>
          <p:spPr>
            <a:xfrm>
              <a:off x="592198" y="1366552"/>
              <a:ext cx="8937" cy="6033"/>
            </a:xfrm>
            <a:custGeom>
              <a:avLst/>
              <a:gdLst/>
              <a:ahLst/>
              <a:cxnLst/>
              <a:rect l="0" t="0" r="0" b="0"/>
              <a:pathLst>
                <a:path w="8937" h="6033">
                  <a:moveTo>
                    <a:pt x="372" y="0"/>
                  </a:moveTo>
                  <a:cubicBezTo>
                    <a:pt x="742" y="283"/>
                    <a:pt x="1117" y="564"/>
                    <a:pt x="1500" y="833"/>
                  </a:cubicBezTo>
                  <a:cubicBezTo>
                    <a:pt x="2288" y="1432"/>
                    <a:pt x="3096" y="2015"/>
                    <a:pt x="3920" y="2585"/>
                  </a:cubicBezTo>
                  <a:cubicBezTo>
                    <a:pt x="4729" y="3184"/>
                    <a:pt x="5567" y="3721"/>
                    <a:pt x="6395" y="4305"/>
                  </a:cubicBezTo>
                  <a:cubicBezTo>
                    <a:pt x="6804" y="4602"/>
                    <a:pt x="7245" y="4873"/>
                    <a:pt x="7667" y="5161"/>
                  </a:cubicBezTo>
                  <a:lnTo>
                    <a:pt x="8937" y="6033"/>
                  </a:lnTo>
                  <a:cubicBezTo>
                    <a:pt x="7969" y="5669"/>
                    <a:pt x="7010" y="5307"/>
                    <a:pt x="6062" y="4894"/>
                  </a:cubicBezTo>
                  <a:cubicBezTo>
                    <a:pt x="5126" y="4456"/>
                    <a:pt x="4153" y="4041"/>
                    <a:pt x="3238" y="3556"/>
                  </a:cubicBezTo>
                  <a:cubicBezTo>
                    <a:pt x="2313" y="3079"/>
                    <a:pt x="1391" y="2592"/>
                    <a:pt x="491" y="2066"/>
                  </a:cubicBezTo>
                  <a:cubicBezTo>
                    <a:pt x="327" y="1970"/>
                    <a:pt x="165" y="1867"/>
                    <a:pt x="0" y="1769"/>
                  </a:cubicBezTo>
                  <a:cubicBezTo>
                    <a:pt x="124" y="1166"/>
                    <a:pt x="247" y="577"/>
                    <a:pt x="37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1" name="Shape 3959">
              <a:extLst>
                <a:ext uri="{FF2B5EF4-FFF2-40B4-BE49-F238E27FC236}">
                  <a16:creationId xmlns:a16="http://schemas.microsoft.com/office/drawing/2014/main" xmlns="" id="{A95AB6B6-8764-41EE-B452-2F9D27EEFE19}"/>
                </a:ext>
              </a:extLst>
            </p:cNvPr>
            <p:cNvSpPr/>
            <p:nvPr/>
          </p:nvSpPr>
          <p:spPr>
            <a:xfrm>
              <a:off x="589913" y="1382280"/>
              <a:ext cx="5249" cy="4108"/>
            </a:xfrm>
            <a:custGeom>
              <a:avLst/>
              <a:gdLst/>
              <a:ahLst/>
              <a:cxnLst/>
              <a:rect l="0" t="0" r="0" b="0"/>
              <a:pathLst>
                <a:path w="5249" h="4108">
                  <a:moveTo>
                    <a:pt x="134" y="0"/>
                  </a:moveTo>
                  <a:cubicBezTo>
                    <a:pt x="415" y="232"/>
                    <a:pt x="692" y="461"/>
                    <a:pt x="977" y="691"/>
                  </a:cubicBezTo>
                  <a:lnTo>
                    <a:pt x="5249" y="4108"/>
                  </a:lnTo>
                  <a:cubicBezTo>
                    <a:pt x="3461" y="3343"/>
                    <a:pt x="1715" y="2476"/>
                    <a:pt x="0" y="1549"/>
                  </a:cubicBezTo>
                  <a:cubicBezTo>
                    <a:pt x="39" y="1043"/>
                    <a:pt x="84" y="526"/>
                    <a:pt x="134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2" name="Shape 3960">
              <a:extLst>
                <a:ext uri="{FF2B5EF4-FFF2-40B4-BE49-F238E27FC236}">
                  <a16:creationId xmlns:a16="http://schemas.microsoft.com/office/drawing/2014/main" xmlns="" id="{50CB390A-CD88-4749-BD24-E82CDF74E445}"/>
                </a:ext>
              </a:extLst>
            </p:cNvPr>
            <p:cNvSpPr/>
            <p:nvPr/>
          </p:nvSpPr>
          <p:spPr>
            <a:xfrm>
              <a:off x="598777" y="1380335"/>
              <a:ext cx="8708" cy="3355"/>
            </a:xfrm>
            <a:custGeom>
              <a:avLst/>
              <a:gdLst/>
              <a:ahLst/>
              <a:cxnLst/>
              <a:rect l="0" t="0" r="0" b="0"/>
              <a:pathLst>
                <a:path w="8708" h="3355">
                  <a:moveTo>
                    <a:pt x="0" y="0"/>
                  </a:moveTo>
                  <a:cubicBezTo>
                    <a:pt x="1530" y="367"/>
                    <a:pt x="3041" y="744"/>
                    <a:pt x="4546" y="1132"/>
                  </a:cubicBezTo>
                  <a:lnTo>
                    <a:pt x="8708" y="2177"/>
                  </a:lnTo>
                  <a:cubicBezTo>
                    <a:pt x="8313" y="2560"/>
                    <a:pt x="7900" y="2956"/>
                    <a:pt x="7482" y="3355"/>
                  </a:cubicBezTo>
                  <a:cubicBezTo>
                    <a:pt x="6434" y="2952"/>
                    <a:pt x="5391" y="2539"/>
                    <a:pt x="4361" y="2080"/>
                  </a:cubicBezTo>
                  <a:cubicBezTo>
                    <a:pt x="2886" y="1445"/>
                    <a:pt x="1429" y="751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3" name="Shape 3961">
              <a:extLst>
                <a:ext uri="{FF2B5EF4-FFF2-40B4-BE49-F238E27FC236}">
                  <a16:creationId xmlns:a16="http://schemas.microsoft.com/office/drawing/2014/main" xmlns="" id="{58F87D2B-3554-4B1F-A79E-0B3D49B1C05A}"/>
                </a:ext>
              </a:extLst>
            </p:cNvPr>
            <p:cNvSpPr/>
            <p:nvPr/>
          </p:nvSpPr>
          <p:spPr>
            <a:xfrm>
              <a:off x="617326" y="1265221"/>
              <a:ext cx="23268" cy="50182"/>
            </a:xfrm>
            <a:custGeom>
              <a:avLst/>
              <a:gdLst/>
              <a:ahLst/>
              <a:cxnLst/>
              <a:rect l="0" t="0" r="0" b="0"/>
              <a:pathLst>
                <a:path w="23268" h="50182">
                  <a:moveTo>
                    <a:pt x="23268" y="0"/>
                  </a:moveTo>
                  <a:cubicBezTo>
                    <a:pt x="23268" y="0"/>
                    <a:pt x="20562" y="3781"/>
                    <a:pt x="15955" y="12341"/>
                  </a:cubicBezTo>
                  <a:cubicBezTo>
                    <a:pt x="10466" y="22547"/>
                    <a:pt x="4005" y="47086"/>
                    <a:pt x="3247" y="49706"/>
                  </a:cubicBezTo>
                  <a:cubicBezTo>
                    <a:pt x="3107" y="50182"/>
                    <a:pt x="0" y="49878"/>
                    <a:pt x="91" y="49389"/>
                  </a:cubicBezTo>
                  <a:cubicBezTo>
                    <a:pt x="279" y="48378"/>
                    <a:pt x="735" y="45343"/>
                    <a:pt x="1162" y="44007"/>
                  </a:cubicBezTo>
                  <a:cubicBezTo>
                    <a:pt x="13980" y="3858"/>
                    <a:pt x="23268" y="0"/>
                    <a:pt x="2326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4" name="Shape 3962">
              <a:extLst>
                <a:ext uri="{FF2B5EF4-FFF2-40B4-BE49-F238E27FC236}">
                  <a16:creationId xmlns:a16="http://schemas.microsoft.com/office/drawing/2014/main" xmlns="" id="{693CEE9C-DC44-450B-9240-303C33C8272D}"/>
                </a:ext>
              </a:extLst>
            </p:cNvPr>
            <p:cNvSpPr/>
            <p:nvPr/>
          </p:nvSpPr>
          <p:spPr>
            <a:xfrm>
              <a:off x="628922" y="1266306"/>
              <a:ext cx="3288" cy="14266"/>
            </a:xfrm>
            <a:custGeom>
              <a:avLst/>
              <a:gdLst/>
              <a:ahLst/>
              <a:cxnLst/>
              <a:rect l="0" t="0" r="0" b="0"/>
              <a:pathLst>
                <a:path w="3288" h="14266">
                  <a:moveTo>
                    <a:pt x="0" y="0"/>
                  </a:moveTo>
                  <a:cubicBezTo>
                    <a:pt x="0" y="0"/>
                    <a:pt x="3213" y="5708"/>
                    <a:pt x="3288" y="13192"/>
                  </a:cubicBezTo>
                  <a:cubicBezTo>
                    <a:pt x="3057" y="13543"/>
                    <a:pt x="2406" y="13929"/>
                    <a:pt x="2139" y="14266"/>
                  </a:cubicBezTo>
                  <a:cubicBezTo>
                    <a:pt x="2146" y="12879"/>
                    <a:pt x="2477" y="11305"/>
                    <a:pt x="2276" y="9872"/>
                  </a:cubicBezTo>
                  <a:cubicBezTo>
                    <a:pt x="1343" y="3149"/>
                    <a:pt x="0" y="0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5" name="Shape 3963">
              <a:extLst>
                <a:ext uri="{FF2B5EF4-FFF2-40B4-BE49-F238E27FC236}">
                  <a16:creationId xmlns:a16="http://schemas.microsoft.com/office/drawing/2014/main" xmlns="" id="{1E5B0384-F981-4B66-A72C-C32EE8BBBD1D}"/>
                </a:ext>
              </a:extLst>
            </p:cNvPr>
            <p:cNvSpPr/>
            <p:nvPr/>
          </p:nvSpPr>
          <p:spPr>
            <a:xfrm>
              <a:off x="629253" y="1277761"/>
              <a:ext cx="6117" cy="7913"/>
            </a:xfrm>
            <a:custGeom>
              <a:avLst/>
              <a:gdLst/>
              <a:ahLst/>
              <a:cxnLst/>
              <a:rect l="0" t="0" r="0" b="0"/>
              <a:pathLst>
                <a:path w="6117" h="7913">
                  <a:moveTo>
                    <a:pt x="5651" y="0"/>
                  </a:moveTo>
                  <a:cubicBezTo>
                    <a:pt x="5795" y="126"/>
                    <a:pt x="5950" y="236"/>
                    <a:pt x="6117" y="341"/>
                  </a:cubicBezTo>
                  <a:cubicBezTo>
                    <a:pt x="5379" y="995"/>
                    <a:pt x="4544" y="1801"/>
                    <a:pt x="3630" y="2796"/>
                  </a:cubicBezTo>
                  <a:cubicBezTo>
                    <a:pt x="2932" y="3559"/>
                    <a:pt x="614" y="7074"/>
                    <a:pt x="114" y="7913"/>
                  </a:cubicBezTo>
                  <a:cubicBezTo>
                    <a:pt x="0" y="7577"/>
                    <a:pt x="1603" y="4616"/>
                    <a:pt x="1527" y="4287"/>
                  </a:cubicBezTo>
                  <a:cubicBezTo>
                    <a:pt x="2701" y="2411"/>
                    <a:pt x="4249" y="1004"/>
                    <a:pt x="5651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6" name="Shape 3964">
              <a:extLst>
                <a:ext uri="{FF2B5EF4-FFF2-40B4-BE49-F238E27FC236}">
                  <a16:creationId xmlns:a16="http://schemas.microsoft.com/office/drawing/2014/main" xmlns="" id="{86113871-59E5-4929-9D02-2CB1EC398645}"/>
                </a:ext>
              </a:extLst>
            </p:cNvPr>
            <p:cNvSpPr/>
            <p:nvPr/>
          </p:nvSpPr>
          <p:spPr>
            <a:xfrm>
              <a:off x="621921" y="1257767"/>
              <a:ext cx="14642" cy="15465"/>
            </a:xfrm>
            <a:custGeom>
              <a:avLst/>
              <a:gdLst/>
              <a:ahLst/>
              <a:cxnLst/>
              <a:rect l="0" t="0" r="0" b="0"/>
              <a:pathLst>
                <a:path w="14642" h="15465">
                  <a:moveTo>
                    <a:pt x="3646" y="1343"/>
                  </a:moveTo>
                  <a:cubicBezTo>
                    <a:pt x="5000" y="0"/>
                    <a:pt x="6206" y="4065"/>
                    <a:pt x="6642" y="6049"/>
                  </a:cubicBezTo>
                  <a:cubicBezTo>
                    <a:pt x="6642" y="6049"/>
                    <a:pt x="7313" y="3230"/>
                    <a:pt x="8441" y="3387"/>
                  </a:cubicBezTo>
                  <a:cubicBezTo>
                    <a:pt x="9566" y="3541"/>
                    <a:pt x="8491" y="6550"/>
                    <a:pt x="8243" y="8688"/>
                  </a:cubicBezTo>
                  <a:cubicBezTo>
                    <a:pt x="7991" y="10823"/>
                    <a:pt x="8772" y="12267"/>
                    <a:pt x="8772" y="12267"/>
                  </a:cubicBezTo>
                  <a:cubicBezTo>
                    <a:pt x="8772" y="12267"/>
                    <a:pt x="9375" y="11706"/>
                    <a:pt x="9313" y="9576"/>
                  </a:cubicBezTo>
                  <a:cubicBezTo>
                    <a:pt x="9251" y="7445"/>
                    <a:pt x="9457" y="6487"/>
                    <a:pt x="9961" y="6655"/>
                  </a:cubicBezTo>
                  <a:cubicBezTo>
                    <a:pt x="10464" y="6824"/>
                    <a:pt x="11309" y="8421"/>
                    <a:pt x="10674" y="10258"/>
                  </a:cubicBezTo>
                  <a:cubicBezTo>
                    <a:pt x="10674" y="10258"/>
                    <a:pt x="11708" y="6847"/>
                    <a:pt x="13236" y="6910"/>
                  </a:cubicBezTo>
                  <a:cubicBezTo>
                    <a:pt x="14626" y="6968"/>
                    <a:pt x="12672" y="9834"/>
                    <a:pt x="11690" y="10967"/>
                  </a:cubicBezTo>
                  <a:cubicBezTo>
                    <a:pt x="12080" y="10596"/>
                    <a:pt x="12852" y="10063"/>
                    <a:pt x="13594" y="10758"/>
                  </a:cubicBezTo>
                  <a:cubicBezTo>
                    <a:pt x="14642" y="11741"/>
                    <a:pt x="12240" y="12298"/>
                    <a:pt x="10962" y="13158"/>
                  </a:cubicBezTo>
                  <a:cubicBezTo>
                    <a:pt x="9685" y="14018"/>
                    <a:pt x="9092" y="15465"/>
                    <a:pt x="9092" y="15465"/>
                  </a:cubicBezTo>
                  <a:cubicBezTo>
                    <a:pt x="8220" y="14363"/>
                    <a:pt x="6815" y="13647"/>
                    <a:pt x="5379" y="13612"/>
                  </a:cubicBezTo>
                  <a:cubicBezTo>
                    <a:pt x="4786" y="13598"/>
                    <a:pt x="4144" y="13659"/>
                    <a:pt x="3516" y="13858"/>
                  </a:cubicBezTo>
                  <a:cubicBezTo>
                    <a:pt x="1648" y="14447"/>
                    <a:pt x="1827" y="12738"/>
                    <a:pt x="3802" y="12564"/>
                  </a:cubicBezTo>
                  <a:cubicBezTo>
                    <a:pt x="2336" y="12453"/>
                    <a:pt x="0" y="12115"/>
                    <a:pt x="390" y="11106"/>
                  </a:cubicBezTo>
                  <a:cubicBezTo>
                    <a:pt x="954" y="9654"/>
                    <a:pt x="4233" y="11637"/>
                    <a:pt x="4233" y="11637"/>
                  </a:cubicBezTo>
                  <a:cubicBezTo>
                    <a:pt x="4233" y="11637"/>
                    <a:pt x="1916" y="9738"/>
                    <a:pt x="2968" y="8799"/>
                  </a:cubicBezTo>
                  <a:cubicBezTo>
                    <a:pt x="4025" y="7860"/>
                    <a:pt x="4888" y="10543"/>
                    <a:pt x="5539" y="11275"/>
                  </a:cubicBezTo>
                  <a:cubicBezTo>
                    <a:pt x="6192" y="12005"/>
                    <a:pt x="7151" y="12089"/>
                    <a:pt x="7151" y="12089"/>
                  </a:cubicBezTo>
                  <a:cubicBezTo>
                    <a:pt x="7151" y="12089"/>
                    <a:pt x="4884" y="7582"/>
                    <a:pt x="2744" y="7239"/>
                  </a:cubicBezTo>
                  <a:cubicBezTo>
                    <a:pt x="605" y="6893"/>
                    <a:pt x="459" y="4751"/>
                    <a:pt x="2484" y="5129"/>
                  </a:cubicBezTo>
                  <a:cubicBezTo>
                    <a:pt x="3977" y="5410"/>
                    <a:pt x="4829" y="6323"/>
                    <a:pt x="5174" y="6782"/>
                  </a:cubicBezTo>
                  <a:cubicBezTo>
                    <a:pt x="4537" y="5810"/>
                    <a:pt x="2496" y="2484"/>
                    <a:pt x="3646" y="134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7" name="Shape 3965">
              <a:extLst>
                <a:ext uri="{FF2B5EF4-FFF2-40B4-BE49-F238E27FC236}">
                  <a16:creationId xmlns:a16="http://schemas.microsoft.com/office/drawing/2014/main" xmlns="" id="{6766B52F-D1AC-4FDB-88C0-71FC1C6CBB71}"/>
                </a:ext>
              </a:extLst>
            </p:cNvPr>
            <p:cNvSpPr/>
            <p:nvPr/>
          </p:nvSpPr>
          <p:spPr>
            <a:xfrm>
              <a:off x="632413" y="1269180"/>
              <a:ext cx="15311" cy="14521"/>
            </a:xfrm>
            <a:custGeom>
              <a:avLst/>
              <a:gdLst/>
              <a:ahLst/>
              <a:cxnLst/>
              <a:rect l="0" t="0" r="0" b="0"/>
              <a:pathLst>
                <a:path w="15311" h="14521">
                  <a:moveTo>
                    <a:pt x="4512" y="944"/>
                  </a:moveTo>
                  <a:cubicBezTo>
                    <a:pt x="5644" y="1980"/>
                    <a:pt x="3957" y="5141"/>
                    <a:pt x="3957" y="5141"/>
                  </a:cubicBezTo>
                  <a:cubicBezTo>
                    <a:pt x="4809" y="3383"/>
                    <a:pt x="6548" y="2845"/>
                    <a:pt x="7026" y="3084"/>
                  </a:cubicBezTo>
                  <a:cubicBezTo>
                    <a:pt x="7505" y="3321"/>
                    <a:pt x="6971" y="4148"/>
                    <a:pt x="5411" y="5621"/>
                  </a:cubicBezTo>
                  <a:cubicBezTo>
                    <a:pt x="3852" y="7095"/>
                    <a:pt x="3847" y="8138"/>
                    <a:pt x="3847" y="8138"/>
                  </a:cubicBezTo>
                  <a:cubicBezTo>
                    <a:pt x="3847" y="8138"/>
                    <a:pt x="5464" y="7448"/>
                    <a:pt x="6806" y="5748"/>
                  </a:cubicBezTo>
                  <a:cubicBezTo>
                    <a:pt x="8146" y="4049"/>
                    <a:pt x="9521" y="1143"/>
                    <a:pt x="10434" y="1832"/>
                  </a:cubicBezTo>
                  <a:cubicBezTo>
                    <a:pt x="11348" y="2518"/>
                    <a:pt x="9822" y="5004"/>
                    <a:pt x="9822" y="5004"/>
                  </a:cubicBezTo>
                  <a:cubicBezTo>
                    <a:pt x="11544" y="3897"/>
                    <a:pt x="15293" y="1857"/>
                    <a:pt x="15302" y="3773"/>
                  </a:cubicBezTo>
                  <a:cubicBezTo>
                    <a:pt x="15311" y="5400"/>
                    <a:pt x="11492" y="6325"/>
                    <a:pt x="10345" y="6566"/>
                  </a:cubicBezTo>
                  <a:cubicBezTo>
                    <a:pt x="10918" y="6480"/>
                    <a:pt x="12174" y="6434"/>
                    <a:pt x="13437" y="7294"/>
                  </a:cubicBezTo>
                  <a:cubicBezTo>
                    <a:pt x="15147" y="8458"/>
                    <a:pt x="13521" y="9879"/>
                    <a:pt x="11752" y="8609"/>
                  </a:cubicBezTo>
                  <a:cubicBezTo>
                    <a:pt x="9982" y="7341"/>
                    <a:pt x="5162" y="8943"/>
                    <a:pt x="5162" y="8943"/>
                  </a:cubicBezTo>
                  <a:cubicBezTo>
                    <a:pt x="5162" y="8943"/>
                    <a:pt x="5907" y="9565"/>
                    <a:pt x="6891" y="9506"/>
                  </a:cubicBezTo>
                  <a:cubicBezTo>
                    <a:pt x="7875" y="9446"/>
                    <a:pt x="10400" y="8145"/>
                    <a:pt x="10480" y="9562"/>
                  </a:cubicBezTo>
                  <a:cubicBezTo>
                    <a:pt x="10564" y="10978"/>
                    <a:pt x="7562" y="10688"/>
                    <a:pt x="7562" y="10688"/>
                  </a:cubicBezTo>
                  <a:cubicBezTo>
                    <a:pt x="7562" y="10688"/>
                    <a:pt x="11307" y="11600"/>
                    <a:pt x="10676" y="13033"/>
                  </a:cubicBezTo>
                  <a:cubicBezTo>
                    <a:pt x="10238" y="14029"/>
                    <a:pt x="8334" y="12613"/>
                    <a:pt x="7210" y="11655"/>
                  </a:cubicBezTo>
                  <a:cubicBezTo>
                    <a:pt x="8494" y="13179"/>
                    <a:pt x="7407" y="14521"/>
                    <a:pt x="6493" y="12778"/>
                  </a:cubicBezTo>
                  <a:cubicBezTo>
                    <a:pt x="6188" y="12193"/>
                    <a:pt x="5772" y="11695"/>
                    <a:pt x="5340" y="11282"/>
                  </a:cubicBezTo>
                  <a:cubicBezTo>
                    <a:pt x="4295" y="10290"/>
                    <a:pt x="2635" y="9778"/>
                    <a:pt x="1229" y="9942"/>
                  </a:cubicBezTo>
                  <a:cubicBezTo>
                    <a:pt x="1229" y="9942"/>
                    <a:pt x="1987" y="8521"/>
                    <a:pt x="1687" y="7004"/>
                  </a:cubicBezTo>
                  <a:cubicBezTo>
                    <a:pt x="1388" y="5486"/>
                    <a:pt x="0" y="2648"/>
                    <a:pt x="1391" y="2437"/>
                  </a:cubicBezTo>
                  <a:cubicBezTo>
                    <a:pt x="1843" y="2370"/>
                    <a:pt x="2619" y="3585"/>
                    <a:pt x="2633" y="4127"/>
                  </a:cubicBezTo>
                  <a:cubicBezTo>
                    <a:pt x="2740" y="2622"/>
                    <a:pt x="3482" y="0"/>
                    <a:pt x="4512" y="94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8" name="Shape 3966">
              <a:extLst>
                <a:ext uri="{FF2B5EF4-FFF2-40B4-BE49-F238E27FC236}">
                  <a16:creationId xmlns:a16="http://schemas.microsoft.com/office/drawing/2014/main" xmlns="" id="{57E9A93D-5B6D-40D1-8889-174D2DA6F021}"/>
                </a:ext>
              </a:extLst>
            </p:cNvPr>
            <p:cNvSpPr/>
            <p:nvPr/>
          </p:nvSpPr>
          <p:spPr>
            <a:xfrm>
              <a:off x="632271" y="1257445"/>
              <a:ext cx="16580" cy="14039"/>
            </a:xfrm>
            <a:custGeom>
              <a:avLst/>
              <a:gdLst/>
              <a:ahLst/>
              <a:cxnLst/>
              <a:rect l="0" t="0" r="0" b="0"/>
              <a:pathLst>
                <a:path w="16580" h="14039">
                  <a:moveTo>
                    <a:pt x="13736" y="498"/>
                  </a:moveTo>
                  <a:cubicBezTo>
                    <a:pt x="15991" y="765"/>
                    <a:pt x="13080" y="3811"/>
                    <a:pt x="11546" y="5187"/>
                  </a:cubicBezTo>
                  <a:cubicBezTo>
                    <a:pt x="11546" y="5187"/>
                    <a:pt x="14679" y="4171"/>
                    <a:pt x="15363" y="5076"/>
                  </a:cubicBezTo>
                  <a:cubicBezTo>
                    <a:pt x="16051" y="5977"/>
                    <a:pt x="12441" y="6798"/>
                    <a:pt x="10258" y="7758"/>
                  </a:cubicBezTo>
                  <a:cubicBezTo>
                    <a:pt x="8075" y="8716"/>
                    <a:pt x="7041" y="10055"/>
                    <a:pt x="7041" y="10055"/>
                  </a:cubicBezTo>
                  <a:cubicBezTo>
                    <a:pt x="7041" y="10055"/>
                    <a:pt x="8270" y="10192"/>
                    <a:pt x="10217" y="9012"/>
                  </a:cubicBezTo>
                  <a:cubicBezTo>
                    <a:pt x="12165" y="7830"/>
                    <a:pt x="13215" y="7468"/>
                    <a:pt x="13430" y="7923"/>
                  </a:cubicBezTo>
                  <a:cubicBezTo>
                    <a:pt x="13642" y="8379"/>
                    <a:pt x="12774" y="9847"/>
                    <a:pt x="10585" y="10364"/>
                  </a:cubicBezTo>
                  <a:cubicBezTo>
                    <a:pt x="10585" y="10364"/>
                    <a:pt x="14539" y="9297"/>
                    <a:pt x="15610" y="10440"/>
                  </a:cubicBezTo>
                  <a:cubicBezTo>
                    <a:pt x="16580" y="11481"/>
                    <a:pt x="12457" y="11590"/>
                    <a:pt x="10670" y="11481"/>
                  </a:cubicBezTo>
                  <a:cubicBezTo>
                    <a:pt x="11306" y="11568"/>
                    <a:pt x="12375" y="11846"/>
                    <a:pt x="12272" y="12754"/>
                  </a:cubicBezTo>
                  <a:cubicBezTo>
                    <a:pt x="12126" y="14039"/>
                    <a:pt x="9832" y="12592"/>
                    <a:pt x="8082" y="12121"/>
                  </a:cubicBezTo>
                  <a:cubicBezTo>
                    <a:pt x="6336" y="11650"/>
                    <a:pt x="4544" y="11992"/>
                    <a:pt x="4544" y="11992"/>
                  </a:cubicBezTo>
                  <a:cubicBezTo>
                    <a:pt x="4930" y="10770"/>
                    <a:pt x="4566" y="9367"/>
                    <a:pt x="3537" y="8305"/>
                  </a:cubicBezTo>
                  <a:cubicBezTo>
                    <a:pt x="3110" y="7865"/>
                    <a:pt x="2580" y="7431"/>
                    <a:pt x="1932" y="7081"/>
                  </a:cubicBezTo>
                  <a:cubicBezTo>
                    <a:pt x="0" y="6038"/>
                    <a:pt x="1731" y="5256"/>
                    <a:pt x="3349" y="6599"/>
                  </a:cubicBezTo>
                  <a:cubicBezTo>
                    <a:pt x="2375" y="5474"/>
                    <a:pt x="964" y="3594"/>
                    <a:pt x="2196" y="3341"/>
                  </a:cubicBezTo>
                  <a:cubicBezTo>
                    <a:pt x="3973" y="2977"/>
                    <a:pt x="4539" y="6417"/>
                    <a:pt x="4539" y="6417"/>
                  </a:cubicBezTo>
                  <a:cubicBezTo>
                    <a:pt x="4539" y="6417"/>
                    <a:pt x="4603" y="3719"/>
                    <a:pt x="6260" y="3986"/>
                  </a:cubicBezTo>
                  <a:cubicBezTo>
                    <a:pt x="7920" y="4250"/>
                    <a:pt x="6043" y="6309"/>
                    <a:pt x="5843" y="7174"/>
                  </a:cubicBezTo>
                  <a:cubicBezTo>
                    <a:pt x="5640" y="8038"/>
                    <a:pt x="6270" y="8780"/>
                    <a:pt x="6270" y="8780"/>
                  </a:cubicBezTo>
                  <a:cubicBezTo>
                    <a:pt x="6270" y="8780"/>
                    <a:pt x="8813" y="4728"/>
                    <a:pt x="7555" y="2989"/>
                  </a:cubicBezTo>
                  <a:cubicBezTo>
                    <a:pt x="6297" y="1250"/>
                    <a:pt x="8194" y="0"/>
                    <a:pt x="9336" y="1674"/>
                  </a:cubicBezTo>
                  <a:cubicBezTo>
                    <a:pt x="10176" y="2910"/>
                    <a:pt x="9950" y="4016"/>
                    <a:pt x="9774" y="4512"/>
                  </a:cubicBezTo>
                  <a:cubicBezTo>
                    <a:pt x="10215" y="3529"/>
                    <a:pt x="11822" y="271"/>
                    <a:pt x="13736" y="49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89" name="Shape 3967">
              <a:extLst>
                <a:ext uri="{FF2B5EF4-FFF2-40B4-BE49-F238E27FC236}">
                  <a16:creationId xmlns:a16="http://schemas.microsoft.com/office/drawing/2014/main" xmlns="" id="{4E1BDAE2-5527-4AA1-8145-3FC512CC0A1D}"/>
                </a:ext>
              </a:extLst>
            </p:cNvPr>
            <p:cNvSpPr/>
            <p:nvPr/>
          </p:nvSpPr>
          <p:spPr>
            <a:xfrm>
              <a:off x="614914" y="1275028"/>
              <a:ext cx="6141" cy="41221"/>
            </a:xfrm>
            <a:custGeom>
              <a:avLst/>
              <a:gdLst/>
              <a:ahLst/>
              <a:cxnLst/>
              <a:rect l="0" t="0" r="0" b="0"/>
              <a:pathLst>
                <a:path w="6141" h="41221">
                  <a:moveTo>
                    <a:pt x="975" y="0"/>
                  </a:moveTo>
                  <a:cubicBezTo>
                    <a:pt x="975" y="0"/>
                    <a:pt x="6141" y="8576"/>
                    <a:pt x="3763" y="38689"/>
                  </a:cubicBezTo>
                  <a:cubicBezTo>
                    <a:pt x="3665" y="39939"/>
                    <a:pt x="3644" y="39906"/>
                    <a:pt x="3459" y="40792"/>
                  </a:cubicBezTo>
                  <a:cubicBezTo>
                    <a:pt x="3370" y="41221"/>
                    <a:pt x="0" y="40514"/>
                    <a:pt x="48" y="40074"/>
                  </a:cubicBezTo>
                  <a:cubicBezTo>
                    <a:pt x="308" y="37655"/>
                    <a:pt x="2105" y="25288"/>
                    <a:pt x="1920" y="12726"/>
                  </a:cubicBezTo>
                  <a:cubicBezTo>
                    <a:pt x="1787" y="3860"/>
                    <a:pt x="975" y="0"/>
                    <a:pt x="97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0" name="Shape 3968">
              <a:extLst>
                <a:ext uri="{FF2B5EF4-FFF2-40B4-BE49-F238E27FC236}">
                  <a16:creationId xmlns:a16="http://schemas.microsoft.com/office/drawing/2014/main" xmlns="" id="{C1A399C0-0962-498F-8B9C-4CB43E7BFE74}"/>
                </a:ext>
              </a:extLst>
            </p:cNvPr>
            <p:cNvSpPr/>
            <p:nvPr/>
          </p:nvSpPr>
          <p:spPr>
            <a:xfrm>
              <a:off x="618170" y="1282785"/>
              <a:ext cx="6169" cy="12409"/>
            </a:xfrm>
            <a:custGeom>
              <a:avLst/>
              <a:gdLst/>
              <a:ahLst/>
              <a:cxnLst/>
              <a:rect l="0" t="0" r="0" b="0"/>
              <a:pathLst>
                <a:path w="6169" h="12409">
                  <a:moveTo>
                    <a:pt x="6169" y="0"/>
                  </a:moveTo>
                  <a:cubicBezTo>
                    <a:pt x="6169" y="0"/>
                    <a:pt x="4379" y="2187"/>
                    <a:pt x="2187" y="7517"/>
                  </a:cubicBezTo>
                  <a:cubicBezTo>
                    <a:pt x="1719" y="8653"/>
                    <a:pt x="1000" y="11238"/>
                    <a:pt x="717" y="12409"/>
                  </a:cubicBezTo>
                  <a:cubicBezTo>
                    <a:pt x="562" y="12033"/>
                    <a:pt x="121" y="10290"/>
                    <a:pt x="0" y="9912"/>
                  </a:cubicBezTo>
                  <a:cubicBezTo>
                    <a:pt x="1628" y="3642"/>
                    <a:pt x="6169" y="0"/>
                    <a:pt x="616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1" name="Shape 3969">
              <a:extLst>
                <a:ext uri="{FF2B5EF4-FFF2-40B4-BE49-F238E27FC236}">
                  <a16:creationId xmlns:a16="http://schemas.microsoft.com/office/drawing/2014/main" xmlns="" id="{290150AD-FF07-41F9-9C34-2E411ED0A304}"/>
                </a:ext>
              </a:extLst>
            </p:cNvPr>
            <p:cNvSpPr/>
            <p:nvPr/>
          </p:nvSpPr>
          <p:spPr>
            <a:xfrm>
              <a:off x="613645" y="1290547"/>
              <a:ext cx="4930" cy="8298"/>
            </a:xfrm>
            <a:custGeom>
              <a:avLst/>
              <a:gdLst/>
              <a:ahLst/>
              <a:cxnLst/>
              <a:rect l="0" t="0" r="0" b="0"/>
              <a:pathLst>
                <a:path w="4930" h="8298">
                  <a:moveTo>
                    <a:pt x="610" y="0"/>
                  </a:moveTo>
                  <a:cubicBezTo>
                    <a:pt x="1854" y="816"/>
                    <a:pt x="3573" y="2880"/>
                    <a:pt x="4450" y="4813"/>
                  </a:cubicBezTo>
                  <a:cubicBezTo>
                    <a:pt x="4359" y="5080"/>
                    <a:pt x="4930" y="8031"/>
                    <a:pt x="4804" y="8298"/>
                  </a:cubicBezTo>
                  <a:cubicBezTo>
                    <a:pt x="4434" y="7438"/>
                    <a:pt x="2578" y="2722"/>
                    <a:pt x="0" y="658"/>
                  </a:cubicBezTo>
                  <a:cubicBezTo>
                    <a:pt x="153" y="610"/>
                    <a:pt x="473" y="70"/>
                    <a:pt x="61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2" name="Shape 3970">
              <a:extLst>
                <a:ext uri="{FF2B5EF4-FFF2-40B4-BE49-F238E27FC236}">
                  <a16:creationId xmlns:a16="http://schemas.microsoft.com/office/drawing/2014/main" xmlns="" id="{E3C6A9EA-5C86-4134-9903-0B68B4857ADA}"/>
                </a:ext>
              </a:extLst>
            </p:cNvPr>
            <p:cNvSpPr/>
            <p:nvPr/>
          </p:nvSpPr>
          <p:spPr>
            <a:xfrm>
              <a:off x="617247" y="1276493"/>
              <a:ext cx="13514" cy="13204"/>
            </a:xfrm>
            <a:custGeom>
              <a:avLst/>
              <a:gdLst/>
              <a:ahLst/>
              <a:cxnLst/>
              <a:rect l="0" t="0" r="0" b="0"/>
              <a:pathLst>
                <a:path w="13514" h="13204">
                  <a:moveTo>
                    <a:pt x="7277" y="1484"/>
                  </a:moveTo>
                  <a:cubicBezTo>
                    <a:pt x="8249" y="1785"/>
                    <a:pt x="8076" y="4368"/>
                    <a:pt x="8076" y="4368"/>
                  </a:cubicBezTo>
                  <a:cubicBezTo>
                    <a:pt x="8946" y="2895"/>
                    <a:pt x="10994" y="0"/>
                    <a:pt x="11763" y="1625"/>
                  </a:cubicBezTo>
                  <a:cubicBezTo>
                    <a:pt x="12419" y="3004"/>
                    <a:pt x="9875" y="4973"/>
                    <a:pt x="9096" y="5531"/>
                  </a:cubicBezTo>
                  <a:cubicBezTo>
                    <a:pt x="9501" y="5283"/>
                    <a:pt x="10439" y="4855"/>
                    <a:pt x="11745" y="5193"/>
                  </a:cubicBezTo>
                  <a:cubicBezTo>
                    <a:pt x="13514" y="5655"/>
                    <a:pt x="12841" y="7365"/>
                    <a:pt x="10985" y="6834"/>
                  </a:cubicBezTo>
                  <a:cubicBezTo>
                    <a:pt x="9131" y="6303"/>
                    <a:pt x="6094" y="9158"/>
                    <a:pt x="6094" y="9158"/>
                  </a:cubicBezTo>
                  <a:cubicBezTo>
                    <a:pt x="6094" y="9158"/>
                    <a:pt x="6907" y="9457"/>
                    <a:pt x="7635" y="9103"/>
                  </a:cubicBezTo>
                  <a:cubicBezTo>
                    <a:pt x="8363" y="8748"/>
                    <a:pt x="9768" y="6860"/>
                    <a:pt x="10395" y="8038"/>
                  </a:cubicBezTo>
                  <a:cubicBezTo>
                    <a:pt x="11023" y="9216"/>
                    <a:pt x="8619" y="9899"/>
                    <a:pt x="8619" y="9899"/>
                  </a:cubicBezTo>
                  <a:cubicBezTo>
                    <a:pt x="8619" y="9899"/>
                    <a:pt x="11838" y="9513"/>
                    <a:pt x="11930" y="10926"/>
                  </a:cubicBezTo>
                  <a:cubicBezTo>
                    <a:pt x="11992" y="11908"/>
                    <a:pt x="9975" y="11295"/>
                    <a:pt x="8736" y="10830"/>
                  </a:cubicBezTo>
                  <a:cubicBezTo>
                    <a:pt x="10323" y="11726"/>
                    <a:pt x="10030" y="13204"/>
                    <a:pt x="8637" y="12005"/>
                  </a:cubicBezTo>
                  <a:cubicBezTo>
                    <a:pt x="8172" y="11604"/>
                    <a:pt x="7658" y="11309"/>
                    <a:pt x="7162" y="11092"/>
                  </a:cubicBezTo>
                  <a:cubicBezTo>
                    <a:pt x="5968" y="10572"/>
                    <a:pt x="4626" y="10630"/>
                    <a:pt x="3619" y="11207"/>
                  </a:cubicBezTo>
                  <a:cubicBezTo>
                    <a:pt x="3619" y="11207"/>
                    <a:pt x="3505" y="9786"/>
                    <a:pt x="2672" y="8587"/>
                  </a:cubicBezTo>
                  <a:cubicBezTo>
                    <a:pt x="1838" y="7391"/>
                    <a:pt x="0" y="6016"/>
                    <a:pt x="1119" y="5604"/>
                  </a:cubicBezTo>
                  <a:cubicBezTo>
                    <a:pt x="1909" y="5311"/>
                    <a:pt x="2411" y="6046"/>
                    <a:pt x="2637" y="6503"/>
                  </a:cubicBezTo>
                  <a:cubicBezTo>
                    <a:pt x="2119" y="5191"/>
                    <a:pt x="1244" y="2080"/>
                    <a:pt x="2407" y="2564"/>
                  </a:cubicBezTo>
                  <a:cubicBezTo>
                    <a:pt x="3685" y="3095"/>
                    <a:pt x="3658" y="6301"/>
                    <a:pt x="3658" y="6301"/>
                  </a:cubicBezTo>
                  <a:cubicBezTo>
                    <a:pt x="3608" y="4544"/>
                    <a:pt x="4719" y="3549"/>
                    <a:pt x="5178" y="3603"/>
                  </a:cubicBezTo>
                  <a:cubicBezTo>
                    <a:pt x="5637" y="3656"/>
                    <a:pt x="5560" y="4525"/>
                    <a:pt x="4959" y="6259"/>
                  </a:cubicBezTo>
                  <a:cubicBezTo>
                    <a:pt x="4359" y="7994"/>
                    <a:pt x="4708" y="8687"/>
                    <a:pt x="4708" y="8687"/>
                  </a:cubicBezTo>
                  <a:cubicBezTo>
                    <a:pt x="4708" y="8687"/>
                    <a:pt x="5726" y="7795"/>
                    <a:pt x="6073" y="5935"/>
                  </a:cubicBezTo>
                  <a:cubicBezTo>
                    <a:pt x="6416" y="4076"/>
                    <a:pt x="6306" y="1182"/>
                    <a:pt x="7277" y="148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3" name="Shape 3971">
              <a:extLst>
                <a:ext uri="{FF2B5EF4-FFF2-40B4-BE49-F238E27FC236}">
                  <a16:creationId xmlns:a16="http://schemas.microsoft.com/office/drawing/2014/main" xmlns="" id="{B25CA43A-61C6-4B03-A93E-4B46BBE405ED}"/>
                </a:ext>
              </a:extLst>
            </p:cNvPr>
            <p:cNvSpPr/>
            <p:nvPr/>
          </p:nvSpPr>
          <p:spPr>
            <a:xfrm>
              <a:off x="603231" y="1281447"/>
              <a:ext cx="13670" cy="13034"/>
            </a:xfrm>
            <a:custGeom>
              <a:avLst/>
              <a:gdLst/>
              <a:ahLst/>
              <a:cxnLst/>
              <a:rect l="0" t="0" r="0" b="0"/>
              <a:pathLst>
                <a:path w="13670" h="13034">
                  <a:moveTo>
                    <a:pt x="4640" y="1208"/>
                  </a:moveTo>
                  <a:cubicBezTo>
                    <a:pt x="5489" y="839"/>
                    <a:pt x="6455" y="3718"/>
                    <a:pt x="7489" y="5538"/>
                  </a:cubicBezTo>
                  <a:cubicBezTo>
                    <a:pt x="8524" y="7358"/>
                    <a:pt x="9875" y="8369"/>
                    <a:pt x="9875" y="8369"/>
                  </a:cubicBezTo>
                  <a:cubicBezTo>
                    <a:pt x="9875" y="8369"/>
                    <a:pt x="9957" y="7461"/>
                    <a:pt x="8715" y="5782"/>
                  </a:cubicBezTo>
                  <a:cubicBezTo>
                    <a:pt x="7473" y="4104"/>
                    <a:pt x="7074" y="3246"/>
                    <a:pt x="7510" y="3159"/>
                  </a:cubicBezTo>
                  <a:cubicBezTo>
                    <a:pt x="7943" y="3074"/>
                    <a:pt x="9416" y="3983"/>
                    <a:pt x="10021" y="5731"/>
                  </a:cubicBezTo>
                  <a:cubicBezTo>
                    <a:pt x="10021" y="5731"/>
                    <a:pt x="8802" y="2548"/>
                    <a:pt x="9873" y="1931"/>
                  </a:cubicBezTo>
                  <a:cubicBezTo>
                    <a:pt x="10845" y="1367"/>
                    <a:pt x="11284" y="3842"/>
                    <a:pt x="11256" y="5182"/>
                  </a:cubicBezTo>
                  <a:cubicBezTo>
                    <a:pt x="11311" y="4713"/>
                    <a:pt x="12087" y="3849"/>
                    <a:pt x="12473" y="4022"/>
                  </a:cubicBezTo>
                  <a:cubicBezTo>
                    <a:pt x="13670" y="4558"/>
                    <a:pt x="12231" y="6682"/>
                    <a:pt x="11850" y="7929"/>
                  </a:cubicBezTo>
                  <a:cubicBezTo>
                    <a:pt x="11469" y="9176"/>
                    <a:pt x="12014" y="10605"/>
                    <a:pt x="12014" y="10605"/>
                  </a:cubicBezTo>
                  <a:cubicBezTo>
                    <a:pt x="10802" y="10106"/>
                    <a:pt x="9316" y="10131"/>
                    <a:pt x="8322" y="10734"/>
                  </a:cubicBezTo>
                  <a:cubicBezTo>
                    <a:pt x="7912" y="10985"/>
                    <a:pt x="7512" y="11314"/>
                    <a:pt x="7197" y="11745"/>
                  </a:cubicBezTo>
                  <a:cubicBezTo>
                    <a:pt x="6263" y="13034"/>
                    <a:pt x="5423" y="11590"/>
                    <a:pt x="6665" y="10586"/>
                  </a:cubicBezTo>
                  <a:cubicBezTo>
                    <a:pt x="5608" y="11138"/>
                    <a:pt x="3833" y="11889"/>
                    <a:pt x="3532" y="10910"/>
                  </a:cubicBezTo>
                  <a:cubicBezTo>
                    <a:pt x="3099" y="9501"/>
                    <a:pt x="6434" y="9654"/>
                    <a:pt x="6434" y="9654"/>
                  </a:cubicBezTo>
                  <a:cubicBezTo>
                    <a:pt x="6434" y="9654"/>
                    <a:pt x="3795" y="9148"/>
                    <a:pt x="3980" y="7934"/>
                  </a:cubicBezTo>
                  <a:cubicBezTo>
                    <a:pt x="4165" y="6721"/>
                    <a:pt x="6261" y="8493"/>
                    <a:pt x="7115" y="8792"/>
                  </a:cubicBezTo>
                  <a:cubicBezTo>
                    <a:pt x="7969" y="9092"/>
                    <a:pt x="8665" y="8741"/>
                    <a:pt x="8665" y="8741"/>
                  </a:cubicBezTo>
                  <a:cubicBezTo>
                    <a:pt x="8665" y="8741"/>
                    <a:pt x="4594" y="6123"/>
                    <a:pt x="2948" y="6781"/>
                  </a:cubicBezTo>
                  <a:cubicBezTo>
                    <a:pt x="1304" y="7442"/>
                    <a:pt x="0" y="5791"/>
                    <a:pt x="1585" y="5209"/>
                  </a:cubicBezTo>
                  <a:cubicBezTo>
                    <a:pt x="2754" y="4778"/>
                    <a:pt x="3845" y="5138"/>
                    <a:pt x="4338" y="5355"/>
                  </a:cubicBezTo>
                  <a:cubicBezTo>
                    <a:pt x="3359" y="4855"/>
                    <a:pt x="105" y="3086"/>
                    <a:pt x="240" y="1669"/>
                  </a:cubicBezTo>
                  <a:cubicBezTo>
                    <a:pt x="402" y="0"/>
                    <a:pt x="3507" y="2729"/>
                    <a:pt x="4918" y="4127"/>
                  </a:cubicBezTo>
                  <a:cubicBezTo>
                    <a:pt x="4918" y="4127"/>
                    <a:pt x="3788" y="1576"/>
                    <a:pt x="4640" y="120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4" name="Shape 3972">
              <a:extLst>
                <a:ext uri="{FF2B5EF4-FFF2-40B4-BE49-F238E27FC236}">
                  <a16:creationId xmlns:a16="http://schemas.microsoft.com/office/drawing/2014/main" xmlns="" id="{D2C2FF27-32E1-4781-B89A-26710A6E8D1B}"/>
                </a:ext>
              </a:extLst>
            </p:cNvPr>
            <p:cNvSpPr/>
            <p:nvPr/>
          </p:nvSpPr>
          <p:spPr>
            <a:xfrm>
              <a:off x="608071" y="1266121"/>
              <a:ext cx="15076" cy="13904"/>
            </a:xfrm>
            <a:custGeom>
              <a:avLst/>
              <a:gdLst/>
              <a:ahLst/>
              <a:cxnLst/>
              <a:rect l="0" t="0" r="0" b="0"/>
              <a:pathLst>
                <a:path w="15076" h="13904">
                  <a:moveTo>
                    <a:pt x="5898" y="758"/>
                  </a:moveTo>
                  <a:cubicBezTo>
                    <a:pt x="7503" y="1405"/>
                    <a:pt x="7710" y="4697"/>
                    <a:pt x="7738" y="5673"/>
                  </a:cubicBezTo>
                  <a:cubicBezTo>
                    <a:pt x="7761" y="5200"/>
                    <a:pt x="7943" y="4220"/>
                    <a:pt x="9023" y="3596"/>
                  </a:cubicBezTo>
                  <a:cubicBezTo>
                    <a:pt x="10487" y="2752"/>
                    <a:pt x="11590" y="4567"/>
                    <a:pt x="10012" y="5414"/>
                  </a:cubicBezTo>
                  <a:cubicBezTo>
                    <a:pt x="8434" y="6260"/>
                    <a:pt x="9126" y="10593"/>
                    <a:pt x="9126" y="10593"/>
                  </a:cubicBezTo>
                  <a:cubicBezTo>
                    <a:pt x="9126" y="10593"/>
                    <a:pt x="9875" y="10273"/>
                    <a:pt x="10001" y="9494"/>
                  </a:cubicBezTo>
                  <a:cubicBezTo>
                    <a:pt x="10124" y="8717"/>
                    <a:pt x="9304" y="6265"/>
                    <a:pt x="10715" y="6768"/>
                  </a:cubicBezTo>
                  <a:cubicBezTo>
                    <a:pt x="12126" y="7271"/>
                    <a:pt x="11288" y="9453"/>
                    <a:pt x="11288" y="9453"/>
                  </a:cubicBezTo>
                  <a:cubicBezTo>
                    <a:pt x="11288" y="9453"/>
                    <a:pt x="12877" y="6951"/>
                    <a:pt x="14174" y="8008"/>
                  </a:cubicBezTo>
                  <a:cubicBezTo>
                    <a:pt x="15076" y="8741"/>
                    <a:pt x="13329" y="9634"/>
                    <a:pt x="12176" y="10111"/>
                  </a:cubicBezTo>
                  <a:cubicBezTo>
                    <a:pt x="13914" y="9736"/>
                    <a:pt x="15039" y="11108"/>
                    <a:pt x="13151" y="11108"/>
                  </a:cubicBezTo>
                  <a:cubicBezTo>
                    <a:pt x="12519" y="11108"/>
                    <a:pt x="11953" y="11226"/>
                    <a:pt x="11466" y="11393"/>
                  </a:cubicBezTo>
                  <a:cubicBezTo>
                    <a:pt x="10293" y="11797"/>
                    <a:pt x="9539" y="12761"/>
                    <a:pt x="9443" y="13904"/>
                  </a:cubicBezTo>
                  <a:cubicBezTo>
                    <a:pt x="9443" y="13904"/>
                    <a:pt x="8126" y="12857"/>
                    <a:pt x="6573" y="12478"/>
                  </a:cubicBezTo>
                  <a:cubicBezTo>
                    <a:pt x="5023" y="12100"/>
                    <a:pt x="2713" y="12267"/>
                    <a:pt x="3021" y="11178"/>
                  </a:cubicBezTo>
                  <a:cubicBezTo>
                    <a:pt x="3238" y="10408"/>
                    <a:pt x="4185" y="10647"/>
                    <a:pt x="4719" y="10853"/>
                  </a:cubicBezTo>
                  <a:cubicBezTo>
                    <a:pt x="3256" y="10167"/>
                    <a:pt x="0" y="8303"/>
                    <a:pt x="1119" y="7890"/>
                  </a:cubicBezTo>
                  <a:cubicBezTo>
                    <a:pt x="2349" y="7438"/>
                    <a:pt x="5155" y="9998"/>
                    <a:pt x="5155" y="9998"/>
                  </a:cubicBezTo>
                  <a:cubicBezTo>
                    <a:pt x="3580" y="8639"/>
                    <a:pt x="3370" y="7093"/>
                    <a:pt x="3692" y="6821"/>
                  </a:cubicBezTo>
                  <a:cubicBezTo>
                    <a:pt x="4014" y="6550"/>
                    <a:pt x="4731" y="7292"/>
                    <a:pt x="5898" y="9075"/>
                  </a:cubicBezTo>
                  <a:cubicBezTo>
                    <a:pt x="7062" y="10857"/>
                    <a:pt x="8089" y="11280"/>
                    <a:pt x="8089" y="11280"/>
                  </a:cubicBezTo>
                  <a:cubicBezTo>
                    <a:pt x="8089" y="11280"/>
                    <a:pt x="7706" y="9763"/>
                    <a:pt x="6279" y="8057"/>
                  </a:cubicBezTo>
                  <a:cubicBezTo>
                    <a:pt x="4850" y="6351"/>
                    <a:pt x="2240" y="4136"/>
                    <a:pt x="3087" y="3712"/>
                  </a:cubicBezTo>
                  <a:cubicBezTo>
                    <a:pt x="3934" y="3285"/>
                    <a:pt x="6101" y="5449"/>
                    <a:pt x="6101" y="5449"/>
                  </a:cubicBezTo>
                  <a:cubicBezTo>
                    <a:pt x="5327" y="3689"/>
                    <a:pt x="4009" y="0"/>
                    <a:pt x="5898" y="758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5" name="Shape 3973">
              <a:extLst>
                <a:ext uri="{FF2B5EF4-FFF2-40B4-BE49-F238E27FC236}">
                  <a16:creationId xmlns:a16="http://schemas.microsoft.com/office/drawing/2014/main" xmlns="" id="{1247C3B2-16E0-4114-908D-8426394A4B1F}"/>
                </a:ext>
              </a:extLst>
            </p:cNvPr>
            <p:cNvSpPr/>
            <p:nvPr/>
          </p:nvSpPr>
          <p:spPr>
            <a:xfrm>
              <a:off x="619766" y="1290604"/>
              <a:ext cx="24490" cy="24982"/>
            </a:xfrm>
            <a:custGeom>
              <a:avLst/>
              <a:gdLst/>
              <a:ahLst/>
              <a:cxnLst/>
              <a:rect l="0" t="0" r="0" b="0"/>
              <a:pathLst>
                <a:path w="24490" h="24982">
                  <a:moveTo>
                    <a:pt x="24490" y="0"/>
                  </a:moveTo>
                  <a:cubicBezTo>
                    <a:pt x="24490" y="0"/>
                    <a:pt x="21866" y="2344"/>
                    <a:pt x="16402" y="7292"/>
                  </a:cubicBezTo>
                  <a:cubicBezTo>
                    <a:pt x="9891" y="13188"/>
                    <a:pt x="3158" y="23046"/>
                    <a:pt x="1991" y="24685"/>
                  </a:cubicBezTo>
                  <a:cubicBezTo>
                    <a:pt x="1779" y="24982"/>
                    <a:pt x="32" y="24015"/>
                    <a:pt x="210" y="23700"/>
                  </a:cubicBezTo>
                  <a:cubicBezTo>
                    <a:pt x="580" y="23048"/>
                    <a:pt x="0" y="22554"/>
                    <a:pt x="626" y="21729"/>
                  </a:cubicBezTo>
                  <a:cubicBezTo>
                    <a:pt x="15718" y="1827"/>
                    <a:pt x="24490" y="0"/>
                    <a:pt x="2449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6" name="Shape 3974">
              <a:extLst>
                <a:ext uri="{FF2B5EF4-FFF2-40B4-BE49-F238E27FC236}">
                  <a16:creationId xmlns:a16="http://schemas.microsoft.com/office/drawing/2014/main" xmlns="" id="{3E8949F5-E1FF-41DA-8F4B-980FA9D7141C}"/>
                </a:ext>
              </a:extLst>
            </p:cNvPr>
            <p:cNvSpPr/>
            <p:nvPr/>
          </p:nvSpPr>
          <p:spPr>
            <a:xfrm>
              <a:off x="631065" y="1290552"/>
              <a:ext cx="4247" cy="10758"/>
            </a:xfrm>
            <a:custGeom>
              <a:avLst/>
              <a:gdLst/>
              <a:ahLst/>
              <a:cxnLst/>
              <a:rect l="0" t="0" r="0" b="0"/>
              <a:pathLst>
                <a:path w="4247" h="10758">
                  <a:moveTo>
                    <a:pt x="3215" y="0"/>
                  </a:moveTo>
                  <a:cubicBezTo>
                    <a:pt x="3215" y="0"/>
                    <a:pt x="4247" y="4838"/>
                    <a:pt x="1865" y="9629"/>
                  </a:cubicBezTo>
                  <a:cubicBezTo>
                    <a:pt x="1575" y="9791"/>
                    <a:pt x="310" y="10614"/>
                    <a:pt x="0" y="10758"/>
                  </a:cubicBezTo>
                  <a:cubicBezTo>
                    <a:pt x="457" y="9875"/>
                    <a:pt x="1409" y="7869"/>
                    <a:pt x="1724" y="6905"/>
                  </a:cubicBezTo>
                  <a:cubicBezTo>
                    <a:pt x="3206" y="2367"/>
                    <a:pt x="3215" y="0"/>
                    <a:pt x="32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7" name="Shape 3975">
              <a:extLst>
                <a:ext uri="{FF2B5EF4-FFF2-40B4-BE49-F238E27FC236}">
                  <a16:creationId xmlns:a16="http://schemas.microsoft.com/office/drawing/2014/main" xmlns="" id="{93756190-7107-43FD-BB85-FD570DBFCCC2}"/>
                </a:ext>
              </a:extLst>
            </p:cNvPr>
            <p:cNvSpPr/>
            <p:nvPr/>
          </p:nvSpPr>
          <p:spPr>
            <a:xfrm>
              <a:off x="629335" y="1300886"/>
              <a:ext cx="7470" cy="2922"/>
            </a:xfrm>
            <a:custGeom>
              <a:avLst/>
              <a:gdLst/>
              <a:ahLst/>
              <a:cxnLst/>
              <a:rect l="0" t="0" r="0" b="0"/>
              <a:pathLst>
                <a:path w="7470" h="2922">
                  <a:moveTo>
                    <a:pt x="7418" y="209"/>
                  </a:moveTo>
                  <a:cubicBezTo>
                    <a:pt x="7470" y="332"/>
                    <a:pt x="7386" y="846"/>
                    <a:pt x="7462" y="962"/>
                  </a:cubicBezTo>
                  <a:cubicBezTo>
                    <a:pt x="4587" y="760"/>
                    <a:pt x="724" y="2604"/>
                    <a:pt x="0" y="2922"/>
                  </a:cubicBezTo>
                  <a:cubicBezTo>
                    <a:pt x="64" y="2687"/>
                    <a:pt x="2082" y="1194"/>
                    <a:pt x="2171" y="978"/>
                  </a:cubicBezTo>
                  <a:cubicBezTo>
                    <a:pt x="3829" y="288"/>
                    <a:pt x="6130" y="0"/>
                    <a:pt x="7418" y="20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81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8" name="Shape 3976">
              <a:extLst>
                <a:ext uri="{FF2B5EF4-FFF2-40B4-BE49-F238E27FC236}">
                  <a16:creationId xmlns:a16="http://schemas.microsoft.com/office/drawing/2014/main" xmlns="" id="{8179E8FB-7AF4-4CA5-97C4-D111F7ABC0CB}"/>
                </a:ext>
              </a:extLst>
            </p:cNvPr>
            <p:cNvSpPr/>
            <p:nvPr/>
          </p:nvSpPr>
          <p:spPr>
            <a:xfrm>
              <a:off x="627874" y="1284446"/>
              <a:ext cx="12669" cy="11115"/>
            </a:xfrm>
            <a:custGeom>
              <a:avLst/>
              <a:gdLst/>
              <a:ahLst/>
              <a:cxnLst/>
              <a:rect l="0" t="0" r="0" b="0"/>
              <a:pathLst>
                <a:path w="12669" h="11115">
                  <a:moveTo>
                    <a:pt x="5854" y="559"/>
                  </a:moveTo>
                  <a:cubicBezTo>
                    <a:pt x="7272" y="0"/>
                    <a:pt x="7041" y="2952"/>
                    <a:pt x="6811" y="4356"/>
                  </a:cubicBezTo>
                  <a:cubicBezTo>
                    <a:pt x="6811" y="4356"/>
                    <a:pt x="8128" y="2667"/>
                    <a:pt x="8948" y="3037"/>
                  </a:cubicBezTo>
                  <a:cubicBezTo>
                    <a:pt x="9767" y="3406"/>
                    <a:pt x="8087" y="5124"/>
                    <a:pt x="7290" y="6466"/>
                  </a:cubicBezTo>
                  <a:cubicBezTo>
                    <a:pt x="6491" y="7809"/>
                    <a:pt x="6681" y="8943"/>
                    <a:pt x="6681" y="8943"/>
                  </a:cubicBezTo>
                  <a:cubicBezTo>
                    <a:pt x="6681" y="8943"/>
                    <a:pt x="7299" y="8715"/>
                    <a:pt x="7856" y="7303"/>
                  </a:cubicBezTo>
                  <a:cubicBezTo>
                    <a:pt x="8416" y="5891"/>
                    <a:pt x="8845" y="5312"/>
                    <a:pt x="9183" y="5542"/>
                  </a:cubicBezTo>
                  <a:cubicBezTo>
                    <a:pt x="9521" y="5771"/>
                    <a:pt x="9717" y="7018"/>
                    <a:pt x="8708" y="8073"/>
                  </a:cubicBezTo>
                  <a:cubicBezTo>
                    <a:pt x="8708" y="8073"/>
                    <a:pt x="10468" y="6082"/>
                    <a:pt x="11621" y="6485"/>
                  </a:cubicBezTo>
                  <a:cubicBezTo>
                    <a:pt x="12669" y="6852"/>
                    <a:pt x="10359" y="8268"/>
                    <a:pt x="9283" y="8780"/>
                  </a:cubicBezTo>
                  <a:cubicBezTo>
                    <a:pt x="9687" y="8630"/>
                    <a:pt x="10432" y="8462"/>
                    <a:pt x="10802" y="9093"/>
                  </a:cubicBezTo>
                  <a:cubicBezTo>
                    <a:pt x="11325" y="9986"/>
                    <a:pt x="9327" y="9784"/>
                    <a:pt x="8103" y="10044"/>
                  </a:cubicBezTo>
                  <a:cubicBezTo>
                    <a:pt x="6881" y="10306"/>
                    <a:pt x="6014" y="11115"/>
                    <a:pt x="6014" y="11115"/>
                  </a:cubicBezTo>
                  <a:cubicBezTo>
                    <a:pt x="5660" y="10185"/>
                    <a:pt x="4788" y="9383"/>
                    <a:pt x="3696" y="9019"/>
                  </a:cubicBezTo>
                  <a:cubicBezTo>
                    <a:pt x="3247" y="8868"/>
                    <a:pt x="2737" y="8757"/>
                    <a:pt x="2201" y="8738"/>
                  </a:cubicBezTo>
                  <a:cubicBezTo>
                    <a:pt x="603" y="8681"/>
                    <a:pt x="1224" y="7603"/>
                    <a:pt x="2785" y="7957"/>
                  </a:cubicBezTo>
                  <a:cubicBezTo>
                    <a:pt x="1694" y="7538"/>
                    <a:pt x="0" y="6763"/>
                    <a:pt x="587" y="6193"/>
                  </a:cubicBezTo>
                  <a:cubicBezTo>
                    <a:pt x="1431" y="5374"/>
                    <a:pt x="3379" y="7451"/>
                    <a:pt x="3379" y="7451"/>
                  </a:cubicBezTo>
                  <a:cubicBezTo>
                    <a:pt x="3379" y="7451"/>
                    <a:pt x="2141" y="5657"/>
                    <a:pt x="3219" y="5291"/>
                  </a:cubicBezTo>
                  <a:cubicBezTo>
                    <a:pt x="4295" y="4925"/>
                    <a:pt x="4192" y="6888"/>
                    <a:pt x="4484" y="7524"/>
                  </a:cubicBezTo>
                  <a:cubicBezTo>
                    <a:pt x="4776" y="8157"/>
                    <a:pt x="5486" y="8440"/>
                    <a:pt x="5486" y="8440"/>
                  </a:cubicBezTo>
                  <a:cubicBezTo>
                    <a:pt x="5486" y="8440"/>
                    <a:pt x="5032" y="4945"/>
                    <a:pt x="3489" y="4213"/>
                  </a:cubicBezTo>
                  <a:cubicBezTo>
                    <a:pt x="1948" y="3480"/>
                    <a:pt x="2445" y="2043"/>
                    <a:pt x="3888" y="2768"/>
                  </a:cubicBezTo>
                  <a:cubicBezTo>
                    <a:pt x="4954" y="3306"/>
                    <a:pt x="5345" y="4106"/>
                    <a:pt x="5480" y="4491"/>
                  </a:cubicBezTo>
                  <a:cubicBezTo>
                    <a:pt x="5265" y="3703"/>
                    <a:pt x="4649" y="1036"/>
                    <a:pt x="5854" y="55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199" name="Shape 3977">
              <a:extLst>
                <a:ext uri="{FF2B5EF4-FFF2-40B4-BE49-F238E27FC236}">
                  <a16:creationId xmlns:a16="http://schemas.microsoft.com/office/drawing/2014/main" xmlns="" id="{39A18908-392C-437B-8765-EA3B7D5B7D3B}"/>
                </a:ext>
              </a:extLst>
            </p:cNvPr>
            <p:cNvSpPr/>
            <p:nvPr/>
          </p:nvSpPr>
          <p:spPr>
            <a:xfrm>
              <a:off x="635253" y="1296434"/>
              <a:ext cx="13683" cy="10486"/>
            </a:xfrm>
            <a:custGeom>
              <a:avLst/>
              <a:gdLst/>
              <a:ahLst/>
              <a:cxnLst/>
              <a:rect l="0" t="0" r="0" b="0"/>
              <a:pathLst>
                <a:path w="13683" h="10486">
                  <a:moveTo>
                    <a:pt x="3340" y="705"/>
                  </a:moveTo>
                  <a:cubicBezTo>
                    <a:pt x="3697" y="821"/>
                    <a:pt x="3740" y="1794"/>
                    <a:pt x="3516" y="2115"/>
                  </a:cubicBezTo>
                  <a:cubicBezTo>
                    <a:pt x="4240" y="1275"/>
                    <a:pt x="5907" y="0"/>
                    <a:pt x="6249" y="904"/>
                  </a:cubicBezTo>
                  <a:cubicBezTo>
                    <a:pt x="6626" y="1894"/>
                    <a:pt x="4042" y="3158"/>
                    <a:pt x="4042" y="3158"/>
                  </a:cubicBezTo>
                  <a:cubicBezTo>
                    <a:pt x="5418" y="2427"/>
                    <a:pt x="6909" y="2710"/>
                    <a:pt x="7156" y="3011"/>
                  </a:cubicBezTo>
                  <a:cubicBezTo>
                    <a:pt x="7402" y="3313"/>
                    <a:pt x="6656" y="3612"/>
                    <a:pt x="4891" y="3937"/>
                  </a:cubicBezTo>
                  <a:cubicBezTo>
                    <a:pt x="3128" y="4261"/>
                    <a:pt x="2676" y="4866"/>
                    <a:pt x="2676" y="4866"/>
                  </a:cubicBezTo>
                  <a:cubicBezTo>
                    <a:pt x="2676" y="4866"/>
                    <a:pt x="4147" y="5017"/>
                    <a:pt x="5850" y="4488"/>
                  </a:cubicBezTo>
                  <a:cubicBezTo>
                    <a:pt x="7553" y="3957"/>
                    <a:pt x="9797" y="2735"/>
                    <a:pt x="10167" y="3449"/>
                  </a:cubicBezTo>
                  <a:cubicBezTo>
                    <a:pt x="10533" y="4162"/>
                    <a:pt x="8359" y="5087"/>
                    <a:pt x="8359" y="5087"/>
                  </a:cubicBezTo>
                  <a:cubicBezTo>
                    <a:pt x="10085" y="5033"/>
                    <a:pt x="13683" y="5128"/>
                    <a:pt x="12866" y="6248"/>
                  </a:cubicBezTo>
                  <a:cubicBezTo>
                    <a:pt x="12172" y="7199"/>
                    <a:pt x="9005" y="6429"/>
                    <a:pt x="8069" y="6176"/>
                  </a:cubicBezTo>
                  <a:cubicBezTo>
                    <a:pt x="8521" y="6322"/>
                    <a:pt x="9453" y="6726"/>
                    <a:pt x="10001" y="7658"/>
                  </a:cubicBezTo>
                  <a:cubicBezTo>
                    <a:pt x="10743" y="8923"/>
                    <a:pt x="8948" y="9195"/>
                    <a:pt x="8210" y="7850"/>
                  </a:cubicBezTo>
                  <a:cubicBezTo>
                    <a:pt x="7473" y="6503"/>
                    <a:pt x="3286" y="5786"/>
                    <a:pt x="3286" y="5786"/>
                  </a:cubicBezTo>
                  <a:cubicBezTo>
                    <a:pt x="3286" y="5786"/>
                    <a:pt x="3558" y="6401"/>
                    <a:pt x="4297" y="6705"/>
                  </a:cubicBezTo>
                  <a:cubicBezTo>
                    <a:pt x="5037" y="7009"/>
                    <a:pt x="7427" y="7115"/>
                    <a:pt x="6882" y="7969"/>
                  </a:cubicBezTo>
                  <a:cubicBezTo>
                    <a:pt x="6331" y="8822"/>
                    <a:pt x="4276" y="7625"/>
                    <a:pt x="4276" y="7625"/>
                  </a:cubicBezTo>
                  <a:cubicBezTo>
                    <a:pt x="4276" y="7625"/>
                    <a:pt x="6605" y="9436"/>
                    <a:pt x="5532" y="10058"/>
                  </a:cubicBezTo>
                  <a:cubicBezTo>
                    <a:pt x="4786" y="10486"/>
                    <a:pt x="4009" y="9010"/>
                    <a:pt x="3605" y="8069"/>
                  </a:cubicBezTo>
                  <a:cubicBezTo>
                    <a:pt x="3886" y="9395"/>
                    <a:pt x="2518" y="9805"/>
                    <a:pt x="2605" y="8476"/>
                  </a:cubicBezTo>
                  <a:cubicBezTo>
                    <a:pt x="2635" y="8031"/>
                    <a:pt x="2548" y="7600"/>
                    <a:pt x="2409" y="7210"/>
                  </a:cubicBezTo>
                  <a:cubicBezTo>
                    <a:pt x="2075" y="6272"/>
                    <a:pt x="1091" y="5407"/>
                    <a:pt x="0" y="5021"/>
                  </a:cubicBezTo>
                  <a:cubicBezTo>
                    <a:pt x="0" y="5021"/>
                    <a:pt x="1160" y="4454"/>
                    <a:pt x="1596" y="3466"/>
                  </a:cubicBezTo>
                  <a:cubicBezTo>
                    <a:pt x="2030" y="2480"/>
                    <a:pt x="2240" y="352"/>
                    <a:pt x="3340" y="705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0" name="Shape 3978">
              <a:extLst>
                <a:ext uri="{FF2B5EF4-FFF2-40B4-BE49-F238E27FC236}">
                  <a16:creationId xmlns:a16="http://schemas.microsoft.com/office/drawing/2014/main" xmlns="" id="{452C4CAC-DC65-4933-8D84-FEBEA6D8E111}"/>
                </a:ext>
              </a:extLst>
            </p:cNvPr>
            <p:cNvSpPr/>
            <p:nvPr/>
          </p:nvSpPr>
          <p:spPr>
            <a:xfrm>
              <a:off x="638185" y="1285290"/>
              <a:ext cx="13569" cy="10302"/>
            </a:xfrm>
            <a:custGeom>
              <a:avLst/>
              <a:gdLst/>
              <a:ahLst/>
              <a:cxnLst/>
              <a:rect l="0" t="0" r="0" b="0"/>
              <a:pathLst>
                <a:path w="13569" h="10302">
                  <a:moveTo>
                    <a:pt x="2299" y="1129"/>
                  </a:moveTo>
                  <a:cubicBezTo>
                    <a:pt x="3756" y="1220"/>
                    <a:pt x="3436" y="3668"/>
                    <a:pt x="3436" y="3668"/>
                  </a:cubicBezTo>
                  <a:cubicBezTo>
                    <a:pt x="3436" y="3668"/>
                    <a:pt x="4082" y="1846"/>
                    <a:pt x="5311" y="2342"/>
                  </a:cubicBezTo>
                  <a:cubicBezTo>
                    <a:pt x="6537" y="2839"/>
                    <a:pt x="4628" y="3881"/>
                    <a:pt x="4281" y="4431"/>
                  </a:cubicBezTo>
                  <a:cubicBezTo>
                    <a:pt x="3932" y="4980"/>
                    <a:pt x="4256" y="5607"/>
                    <a:pt x="4256" y="5607"/>
                  </a:cubicBezTo>
                  <a:cubicBezTo>
                    <a:pt x="4256" y="5607"/>
                    <a:pt x="7126" y="3335"/>
                    <a:pt x="6534" y="1911"/>
                  </a:cubicBezTo>
                  <a:cubicBezTo>
                    <a:pt x="5943" y="488"/>
                    <a:pt x="7688" y="0"/>
                    <a:pt x="8206" y="1357"/>
                  </a:cubicBezTo>
                  <a:cubicBezTo>
                    <a:pt x="8585" y="2356"/>
                    <a:pt x="8165" y="3068"/>
                    <a:pt x="7918" y="3371"/>
                  </a:cubicBezTo>
                  <a:cubicBezTo>
                    <a:pt x="8477" y="2785"/>
                    <a:pt x="10441" y="874"/>
                    <a:pt x="11877" y="1396"/>
                  </a:cubicBezTo>
                  <a:cubicBezTo>
                    <a:pt x="13569" y="2008"/>
                    <a:pt x="10637" y="3525"/>
                    <a:pt x="9144" y="4169"/>
                  </a:cubicBezTo>
                  <a:cubicBezTo>
                    <a:pt x="9144" y="4169"/>
                    <a:pt x="11797" y="4076"/>
                    <a:pt x="12131" y="4821"/>
                  </a:cubicBezTo>
                  <a:cubicBezTo>
                    <a:pt x="12464" y="5565"/>
                    <a:pt x="9482" y="5437"/>
                    <a:pt x="7578" y="5672"/>
                  </a:cubicBezTo>
                  <a:cubicBezTo>
                    <a:pt x="5671" y="5908"/>
                    <a:pt x="4575" y="6622"/>
                    <a:pt x="4575" y="6622"/>
                  </a:cubicBezTo>
                  <a:cubicBezTo>
                    <a:pt x="4575" y="6622"/>
                    <a:pt x="5498" y="6949"/>
                    <a:pt x="7270" y="6515"/>
                  </a:cubicBezTo>
                  <a:cubicBezTo>
                    <a:pt x="9041" y="6084"/>
                    <a:pt x="9934" y="6038"/>
                    <a:pt x="10000" y="6388"/>
                  </a:cubicBezTo>
                  <a:cubicBezTo>
                    <a:pt x="10066" y="6740"/>
                    <a:pt x="9067" y="7572"/>
                    <a:pt x="7256" y="7508"/>
                  </a:cubicBezTo>
                  <a:cubicBezTo>
                    <a:pt x="7256" y="7508"/>
                    <a:pt x="10560" y="7535"/>
                    <a:pt x="11137" y="8519"/>
                  </a:cubicBezTo>
                  <a:cubicBezTo>
                    <a:pt x="11660" y="9413"/>
                    <a:pt x="8439" y="8699"/>
                    <a:pt x="7076" y="8285"/>
                  </a:cubicBezTo>
                  <a:cubicBezTo>
                    <a:pt x="7550" y="8463"/>
                    <a:pt x="8318" y="8857"/>
                    <a:pt x="8037" y="9455"/>
                  </a:cubicBezTo>
                  <a:cubicBezTo>
                    <a:pt x="7639" y="10302"/>
                    <a:pt x="6181" y="8880"/>
                    <a:pt x="4929" y="8227"/>
                  </a:cubicBezTo>
                  <a:cubicBezTo>
                    <a:pt x="3673" y="7572"/>
                    <a:pt x="2210" y="7464"/>
                    <a:pt x="2210" y="7464"/>
                  </a:cubicBezTo>
                  <a:cubicBezTo>
                    <a:pt x="2779" y="6706"/>
                    <a:pt x="2806" y="5681"/>
                    <a:pt x="2242" y="4763"/>
                  </a:cubicBezTo>
                  <a:cubicBezTo>
                    <a:pt x="2009" y="4380"/>
                    <a:pt x="1692" y="3983"/>
                    <a:pt x="1267" y="3621"/>
                  </a:cubicBezTo>
                  <a:cubicBezTo>
                    <a:pt x="0" y="2544"/>
                    <a:pt x="1516" y="2342"/>
                    <a:pt x="2475" y="3566"/>
                  </a:cubicBezTo>
                  <a:cubicBezTo>
                    <a:pt x="1966" y="2613"/>
                    <a:pt x="1288" y="1064"/>
                    <a:pt x="2299" y="1129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59D3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1" name="Shape 3979">
              <a:extLst>
                <a:ext uri="{FF2B5EF4-FFF2-40B4-BE49-F238E27FC236}">
                  <a16:creationId xmlns:a16="http://schemas.microsoft.com/office/drawing/2014/main" xmlns="" id="{92F9B4EB-1481-4892-889E-A79273D306EC}"/>
                </a:ext>
              </a:extLst>
            </p:cNvPr>
            <p:cNvSpPr/>
            <p:nvPr/>
          </p:nvSpPr>
          <p:spPr>
            <a:xfrm>
              <a:off x="601834" y="1318235"/>
              <a:ext cx="17259" cy="13963"/>
            </a:xfrm>
            <a:custGeom>
              <a:avLst/>
              <a:gdLst/>
              <a:ahLst/>
              <a:cxnLst/>
              <a:rect l="0" t="0" r="0" b="0"/>
              <a:pathLst>
                <a:path w="17259" h="13963">
                  <a:moveTo>
                    <a:pt x="5380" y="560"/>
                  </a:moveTo>
                  <a:cubicBezTo>
                    <a:pt x="6721" y="10"/>
                    <a:pt x="8358" y="0"/>
                    <a:pt x="10149" y="863"/>
                  </a:cubicBezTo>
                  <a:cubicBezTo>
                    <a:pt x="17259" y="4290"/>
                    <a:pt x="11416" y="13963"/>
                    <a:pt x="5178" y="11097"/>
                  </a:cubicBezTo>
                  <a:cubicBezTo>
                    <a:pt x="0" y="8718"/>
                    <a:pt x="1356" y="2210"/>
                    <a:pt x="5380" y="56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C2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2" name="Shape 3980">
              <a:extLst>
                <a:ext uri="{FF2B5EF4-FFF2-40B4-BE49-F238E27FC236}">
                  <a16:creationId xmlns:a16="http://schemas.microsoft.com/office/drawing/2014/main" xmlns="" id="{8305EDD7-78AC-436C-B08B-91997678C09C}"/>
                </a:ext>
              </a:extLst>
            </p:cNvPr>
            <p:cNvSpPr/>
            <p:nvPr/>
          </p:nvSpPr>
          <p:spPr>
            <a:xfrm>
              <a:off x="601996" y="1317265"/>
              <a:ext cx="11566" cy="7612"/>
            </a:xfrm>
            <a:custGeom>
              <a:avLst/>
              <a:gdLst/>
              <a:ahLst/>
              <a:cxnLst/>
              <a:rect l="0" t="0" r="0" b="0"/>
              <a:pathLst>
                <a:path w="11566" h="7612">
                  <a:moveTo>
                    <a:pt x="1116" y="0"/>
                  </a:moveTo>
                  <a:lnTo>
                    <a:pt x="3888" y="2050"/>
                  </a:lnTo>
                  <a:cubicBezTo>
                    <a:pt x="6420" y="3918"/>
                    <a:pt x="8964" y="5759"/>
                    <a:pt x="11566" y="7612"/>
                  </a:cubicBezTo>
                  <a:cubicBezTo>
                    <a:pt x="10822" y="7294"/>
                    <a:pt x="10071" y="6991"/>
                    <a:pt x="9345" y="6636"/>
                  </a:cubicBezTo>
                  <a:cubicBezTo>
                    <a:pt x="8603" y="6297"/>
                    <a:pt x="7884" y="5934"/>
                    <a:pt x="7165" y="5565"/>
                  </a:cubicBezTo>
                  <a:cubicBezTo>
                    <a:pt x="5724" y="4832"/>
                    <a:pt x="4324" y="4039"/>
                    <a:pt x="2925" y="3242"/>
                  </a:cubicBezTo>
                  <a:cubicBezTo>
                    <a:pt x="1938" y="2664"/>
                    <a:pt x="970" y="2062"/>
                    <a:pt x="0" y="1461"/>
                  </a:cubicBezTo>
                  <a:cubicBezTo>
                    <a:pt x="354" y="956"/>
                    <a:pt x="726" y="467"/>
                    <a:pt x="111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3" name="Shape 3981">
              <a:extLst>
                <a:ext uri="{FF2B5EF4-FFF2-40B4-BE49-F238E27FC236}">
                  <a16:creationId xmlns:a16="http://schemas.microsoft.com/office/drawing/2014/main" xmlns="" id="{7007E3D2-4BD7-4392-8983-BE3597EEFABC}"/>
                </a:ext>
              </a:extLst>
            </p:cNvPr>
            <p:cNvSpPr/>
            <p:nvPr/>
          </p:nvSpPr>
          <p:spPr>
            <a:xfrm>
              <a:off x="610460" y="1345875"/>
              <a:ext cx="12669" cy="3042"/>
            </a:xfrm>
            <a:custGeom>
              <a:avLst/>
              <a:gdLst/>
              <a:ahLst/>
              <a:cxnLst/>
              <a:rect l="0" t="0" r="0" b="0"/>
              <a:pathLst>
                <a:path w="12669" h="3042">
                  <a:moveTo>
                    <a:pt x="0" y="0"/>
                  </a:moveTo>
                  <a:cubicBezTo>
                    <a:pt x="2956" y="237"/>
                    <a:pt x="5884" y="615"/>
                    <a:pt x="8790" y="898"/>
                  </a:cubicBezTo>
                  <a:cubicBezTo>
                    <a:pt x="10092" y="1032"/>
                    <a:pt x="11379" y="1139"/>
                    <a:pt x="12669" y="1241"/>
                  </a:cubicBezTo>
                  <a:cubicBezTo>
                    <a:pt x="12366" y="1843"/>
                    <a:pt x="12060" y="2444"/>
                    <a:pt x="11747" y="3042"/>
                  </a:cubicBezTo>
                  <a:cubicBezTo>
                    <a:pt x="10722" y="2861"/>
                    <a:pt x="9697" y="2669"/>
                    <a:pt x="8680" y="2449"/>
                  </a:cubicBezTo>
                  <a:cubicBezTo>
                    <a:pt x="5747" y="1788"/>
                    <a:pt x="2854" y="984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4" name="Shape 3982">
              <a:extLst>
                <a:ext uri="{FF2B5EF4-FFF2-40B4-BE49-F238E27FC236}">
                  <a16:creationId xmlns:a16="http://schemas.microsoft.com/office/drawing/2014/main" xmlns="" id="{410E7777-AD6F-4680-9A57-FACFF2D6521C}"/>
                </a:ext>
              </a:extLst>
            </p:cNvPr>
            <p:cNvSpPr/>
            <p:nvPr/>
          </p:nvSpPr>
          <p:spPr>
            <a:xfrm>
              <a:off x="596840" y="1328400"/>
              <a:ext cx="11268" cy="8210"/>
            </a:xfrm>
            <a:custGeom>
              <a:avLst/>
              <a:gdLst/>
              <a:ahLst/>
              <a:cxnLst/>
              <a:rect l="0" t="0" r="0" b="0"/>
              <a:pathLst>
                <a:path w="11268" h="8210">
                  <a:moveTo>
                    <a:pt x="678" y="0"/>
                  </a:moveTo>
                  <a:cubicBezTo>
                    <a:pt x="920" y="192"/>
                    <a:pt x="1157" y="387"/>
                    <a:pt x="1400" y="581"/>
                  </a:cubicBezTo>
                  <a:cubicBezTo>
                    <a:pt x="2456" y="1453"/>
                    <a:pt x="3552" y="2291"/>
                    <a:pt x="4630" y="3153"/>
                  </a:cubicBezTo>
                  <a:cubicBezTo>
                    <a:pt x="6806" y="4862"/>
                    <a:pt x="8996" y="6533"/>
                    <a:pt x="11268" y="8210"/>
                  </a:cubicBezTo>
                  <a:cubicBezTo>
                    <a:pt x="10612" y="7922"/>
                    <a:pt x="9946" y="7662"/>
                    <a:pt x="9304" y="7342"/>
                  </a:cubicBezTo>
                  <a:cubicBezTo>
                    <a:pt x="8653" y="7038"/>
                    <a:pt x="8012" y="6719"/>
                    <a:pt x="7379" y="6383"/>
                  </a:cubicBezTo>
                  <a:cubicBezTo>
                    <a:pt x="6114" y="5722"/>
                    <a:pt x="4872" y="5012"/>
                    <a:pt x="3658" y="4273"/>
                  </a:cubicBezTo>
                  <a:cubicBezTo>
                    <a:pt x="2434" y="3542"/>
                    <a:pt x="1258" y="2754"/>
                    <a:pt x="78" y="1970"/>
                  </a:cubicBezTo>
                  <a:cubicBezTo>
                    <a:pt x="50" y="1952"/>
                    <a:pt x="25" y="1933"/>
                    <a:pt x="0" y="1917"/>
                  </a:cubicBezTo>
                  <a:cubicBezTo>
                    <a:pt x="210" y="1275"/>
                    <a:pt x="452" y="637"/>
                    <a:pt x="67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5" name="Shape 3983">
              <a:extLst>
                <a:ext uri="{FF2B5EF4-FFF2-40B4-BE49-F238E27FC236}">
                  <a16:creationId xmlns:a16="http://schemas.microsoft.com/office/drawing/2014/main" xmlns="" id="{1D5BDF61-DB20-416E-83E5-B42BB237CE65}"/>
                </a:ext>
              </a:extLst>
            </p:cNvPr>
            <p:cNvSpPr/>
            <p:nvPr/>
          </p:nvSpPr>
          <p:spPr>
            <a:xfrm>
              <a:off x="604133" y="1358302"/>
              <a:ext cx="11916" cy="3142"/>
            </a:xfrm>
            <a:custGeom>
              <a:avLst/>
              <a:gdLst/>
              <a:ahLst/>
              <a:cxnLst/>
              <a:rect l="0" t="0" r="0" b="0"/>
              <a:pathLst>
                <a:path w="11916" h="3142">
                  <a:moveTo>
                    <a:pt x="0" y="0"/>
                  </a:moveTo>
                  <a:cubicBezTo>
                    <a:pt x="1655" y="267"/>
                    <a:pt x="3283" y="512"/>
                    <a:pt x="4913" y="739"/>
                  </a:cubicBezTo>
                  <a:cubicBezTo>
                    <a:pt x="6543" y="948"/>
                    <a:pt x="8160" y="1157"/>
                    <a:pt x="9779" y="1301"/>
                  </a:cubicBezTo>
                  <a:cubicBezTo>
                    <a:pt x="10494" y="1380"/>
                    <a:pt x="11206" y="1432"/>
                    <a:pt x="11916" y="1486"/>
                  </a:cubicBezTo>
                  <a:cubicBezTo>
                    <a:pt x="11578" y="2045"/>
                    <a:pt x="11240" y="2601"/>
                    <a:pt x="10907" y="3142"/>
                  </a:cubicBezTo>
                  <a:cubicBezTo>
                    <a:pt x="10501" y="3070"/>
                    <a:pt x="10096" y="2997"/>
                    <a:pt x="9690" y="2922"/>
                  </a:cubicBezTo>
                  <a:cubicBezTo>
                    <a:pt x="8039" y="2571"/>
                    <a:pt x="6395" y="2189"/>
                    <a:pt x="4776" y="1694"/>
                  </a:cubicBezTo>
                  <a:cubicBezTo>
                    <a:pt x="3158" y="1219"/>
                    <a:pt x="1555" y="653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6" name="Shape 3984">
              <a:extLst>
                <a:ext uri="{FF2B5EF4-FFF2-40B4-BE49-F238E27FC236}">
                  <a16:creationId xmlns:a16="http://schemas.microsoft.com/office/drawing/2014/main" xmlns="" id="{CA48CE57-3EE4-44EE-B54B-E0F4CB0FD649}"/>
                </a:ext>
              </a:extLst>
            </p:cNvPr>
            <p:cNvSpPr/>
            <p:nvPr/>
          </p:nvSpPr>
          <p:spPr>
            <a:xfrm>
              <a:off x="593253" y="1342372"/>
              <a:ext cx="10350" cy="7243"/>
            </a:xfrm>
            <a:custGeom>
              <a:avLst/>
              <a:gdLst/>
              <a:ahLst/>
              <a:cxnLst/>
              <a:rect l="0" t="0" r="0" b="0"/>
              <a:pathLst>
                <a:path w="10350" h="7243">
                  <a:moveTo>
                    <a:pt x="400" y="0"/>
                  </a:moveTo>
                  <a:cubicBezTo>
                    <a:pt x="1297" y="784"/>
                    <a:pt x="2237" y="1539"/>
                    <a:pt x="3192" y="2288"/>
                  </a:cubicBezTo>
                  <a:cubicBezTo>
                    <a:pt x="4327" y="3151"/>
                    <a:pt x="5489" y="3997"/>
                    <a:pt x="6688" y="4816"/>
                  </a:cubicBezTo>
                  <a:cubicBezTo>
                    <a:pt x="7875" y="5635"/>
                    <a:pt x="9110" y="6436"/>
                    <a:pt x="10350" y="7243"/>
                  </a:cubicBezTo>
                  <a:cubicBezTo>
                    <a:pt x="8948" y="6745"/>
                    <a:pt x="7553" y="6200"/>
                    <a:pt x="6199" y="5544"/>
                  </a:cubicBezTo>
                  <a:cubicBezTo>
                    <a:pt x="4833" y="4920"/>
                    <a:pt x="3523" y="4190"/>
                    <a:pt x="2224" y="3434"/>
                  </a:cubicBezTo>
                  <a:cubicBezTo>
                    <a:pt x="1463" y="2980"/>
                    <a:pt x="728" y="2486"/>
                    <a:pt x="0" y="1980"/>
                  </a:cubicBezTo>
                  <a:cubicBezTo>
                    <a:pt x="130" y="1322"/>
                    <a:pt x="260" y="659"/>
                    <a:pt x="40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7" name="Shape 3985">
              <a:extLst>
                <a:ext uri="{FF2B5EF4-FFF2-40B4-BE49-F238E27FC236}">
                  <a16:creationId xmlns:a16="http://schemas.microsoft.com/office/drawing/2014/main" xmlns="" id="{F9014FD7-C947-4CD1-8104-54FF0FC75D3A}"/>
                </a:ext>
              </a:extLst>
            </p:cNvPr>
            <p:cNvSpPr/>
            <p:nvPr/>
          </p:nvSpPr>
          <p:spPr>
            <a:xfrm>
              <a:off x="590767" y="1357683"/>
              <a:ext cx="9249" cy="5300"/>
            </a:xfrm>
            <a:custGeom>
              <a:avLst/>
              <a:gdLst/>
              <a:ahLst/>
              <a:cxnLst/>
              <a:rect l="0" t="0" r="0" b="0"/>
              <a:pathLst>
                <a:path w="9249" h="5300">
                  <a:moveTo>
                    <a:pt x="226" y="0"/>
                  </a:moveTo>
                  <a:cubicBezTo>
                    <a:pt x="617" y="253"/>
                    <a:pt x="1014" y="501"/>
                    <a:pt x="1418" y="737"/>
                  </a:cubicBezTo>
                  <a:cubicBezTo>
                    <a:pt x="2251" y="1268"/>
                    <a:pt x="3105" y="1781"/>
                    <a:pt x="3973" y="2281"/>
                  </a:cubicBezTo>
                  <a:cubicBezTo>
                    <a:pt x="4825" y="2810"/>
                    <a:pt x="5704" y="3276"/>
                    <a:pt x="6576" y="3790"/>
                  </a:cubicBezTo>
                  <a:cubicBezTo>
                    <a:pt x="7010" y="4052"/>
                    <a:pt x="7471" y="4287"/>
                    <a:pt x="7914" y="4535"/>
                  </a:cubicBezTo>
                  <a:lnTo>
                    <a:pt x="9249" y="5300"/>
                  </a:lnTo>
                  <a:cubicBezTo>
                    <a:pt x="8256" y="5018"/>
                    <a:pt x="7270" y="4737"/>
                    <a:pt x="6293" y="4405"/>
                  </a:cubicBezTo>
                  <a:cubicBezTo>
                    <a:pt x="5322" y="4045"/>
                    <a:pt x="4322" y="3715"/>
                    <a:pt x="3368" y="3306"/>
                  </a:cubicBezTo>
                  <a:cubicBezTo>
                    <a:pt x="2409" y="2908"/>
                    <a:pt x="1452" y="2497"/>
                    <a:pt x="512" y="2049"/>
                  </a:cubicBezTo>
                  <a:cubicBezTo>
                    <a:pt x="338" y="1968"/>
                    <a:pt x="171" y="1878"/>
                    <a:pt x="0" y="1794"/>
                  </a:cubicBezTo>
                  <a:cubicBezTo>
                    <a:pt x="73" y="1184"/>
                    <a:pt x="148" y="587"/>
                    <a:pt x="22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8" name="Shape 3986">
              <a:extLst>
                <a:ext uri="{FF2B5EF4-FFF2-40B4-BE49-F238E27FC236}">
                  <a16:creationId xmlns:a16="http://schemas.microsoft.com/office/drawing/2014/main" xmlns="" id="{433301FE-9FEF-4A83-8502-3BCE1BEC20A6}"/>
                </a:ext>
              </a:extLst>
            </p:cNvPr>
            <p:cNvSpPr/>
            <p:nvPr/>
          </p:nvSpPr>
          <p:spPr>
            <a:xfrm>
              <a:off x="589737" y="1373567"/>
              <a:ext cx="5439" cy="3670"/>
            </a:xfrm>
            <a:custGeom>
              <a:avLst/>
              <a:gdLst/>
              <a:ahLst/>
              <a:cxnLst/>
              <a:rect l="0" t="0" r="0" b="0"/>
              <a:pathLst>
                <a:path w="5439" h="3670">
                  <a:moveTo>
                    <a:pt x="12" y="0"/>
                  </a:moveTo>
                  <a:cubicBezTo>
                    <a:pt x="309" y="207"/>
                    <a:pt x="605" y="415"/>
                    <a:pt x="907" y="619"/>
                  </a:cubicBezTo>
                  <a:lnTo>
                    <a:pt x="5439" y="3670"/>
                  </a:lnTo>
                  <a:cubicBezTo>
                    <a:pt x="3596" y="3056"/>
                    <a:pt x="1786" y="2337"/>
                    <a:pt x="2" y="1556"/>
                  </a:cubicBezTo>
                  <a:cubicBezTo>
                    <a:pt x="0" y="1050"/>
                    <a:pt x="5" y="529"/>
                    <a:pt x="1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A6413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09" name="Shape 3987">
              <a:extLst>
                <a:ext uri="{FF2B5EF4-FFF2-40B4-BE49-F238E27FC236}">
                  <a16:creationId xmlns:a16="http://schemas.microsoft.com/office/drawing/2014/main" xmlns="" id="{2CBCFA0C-E349-4D15-B7DC-57B3120F1186}"/>
                </a:ext>
              </a:extLst>
            </p:cNvPr>
            <p:cNvSpPr/>
            <p:nvPr/>
          </p:nvSpPr>
          <p:spPr>
            <a:xfrm>
              <a:off x="598293" y="1370904"/>
              <a:ext cx="8854" cy="2722"/>
            </a:xfrm>
            <a:custGeom>
              <a:avLst/>
              <a:gdLst/>
              <a:ahLst/>
              <a:cxnLst/>
              <a:rect l="0" t="0" r="0" b="0"/>
              <a:pathLst>
                <a:path w="8854" h="2722">
                  <a:moveTo>
                    <a:pt x="0" y="0"/>
                  </a:moveTo>
                  <a:cubicBezTo>
                    <a:pt x="1555" y="239"/>
                    <a:pt x="3091" y="489"/>
                    <a:pt x="4621" y="749"/>
                  </a:cubicBezTo>
                  <a:lnTo>
                    <a:pt x="8854" y="1444"/>
                  </a:lnTo>
                  <a:cubicBezTo>
                    <a:pt x="8491" y="1860"/>
                    <a:pt x="8112" y="2288"/>
                    <a:pt x="7726" y="2722"/>
                  </a:cubicBezTo>
                  <a:cubicBezTo>
                    <a:pt x="6651" y="2405"/>
                    <a:pt x="5578" y="2080"/>
                    <a:pt x="4514" y="1708"/>
                  </a:cubicBezTo>
                  <a:cubicBezTo>
                    <a:pt x="2993" y="1198"/>
                    <a:pt x="1484" y="628"/>
                    <a:pt x="0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5D1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0" name="Shape 3988">
              <a:extLst>
                <a:ext uri="{FF2B5EF4-FFF2-40B4-BE49-F238E27FC236}">
                  <a16:creationId xmlns:a16="http://schemas.microsoft.com/office/drawing/2014/main" xmlns="" id="{7EFBD616-A6FF-4BF5-B73B-0E4C3B35D35B}"/>
                </a:ext>
              </a:extLst>
            </p:cNvPr>
            <p:cNvSpPr/>
            <p:nvPr/>
          </p:nvSpPr>
          <p:spPr>
            <a:xfrm>
              <a:off x="502069" y="1284519"/>
              <a:ext cx="85513" cy="109707"/>
            </a:xfrm>
            <a:custGeom>
              <a:avLst/>
              <a:gdLst/>
              <a:ahLst/>
              <a:cxnLst/>
              <a:rect l="0" t="0" r="0" b="0"/>
              <a:pathLst>
                <a:path w="85513" h="109707">
                  <a:moveTo>
                    <a:pt x="43639" y="0"/>
                  </a:moveTo>
                  <a:lnTo>
                    <a:pt x="85513" y="88388"/>
                  </a:lnTo>
                  <a:lnTo>
                    <a:pt x="41874" y="109707"/>
                  </a:lnTo>
                  <a:lnTo>
                    <a:pt x="0" y="21319"/>
                  </a:lnTo>
                  <a:lnTo>
                    <a:pt x="4363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79A2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1" name="Shape 3989">
              <a:extLst>
                <a:ext uri="{FF2B5EF4-FFF2-40B4-BE49-F238E27FC236}">
                  <a16:creationId xmlns:a16="http://schemas.microsoft.com/office/drawing/2014/main" xmlns="" id="{C326C19F-30A0-4444-A90B-D1116244476B}"/>
                </a:ext>
              </a:extLst>
            </p:cNvPr>
            <p:cNvSpPr/>
            <p:nvPr/>
          </p:nvSpPr>
          <p:spPr>
            <a:xfrm>
              <a:off x="511241" y="1293362"/>
              <a:ext cx="41376" cy="34306"/>
            </a:xfrm>
            <a:custGeom>
              <a:avLst/>
              <a:gdLst/>
              <a:ahLst/>
              <a:cxnLst/>
              <a:rect l="0" t="0" r="0" b="0"/>
              <a:pathLst>
                <a:path w="41376" h="34306">
                  <a:moveTo>
                    <a:pt x="32686" y="0"/>
                  </a:moveTo>
                  <a:lnTo>
                    <a:pt x="41376" y="18339"/>
                  </a:lnTo>
                  <a:lnTo>
                    <a:pt x="8690" y="34306"/>
                  </a:lnTo>
                  <a:lnTo>
                    <a:pt x="0" y="15967"/>
                  </a:lnTo>
                  <a:lnTo>
                    <a:pt x="3268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2" name="Shape 3990">
              <a:extLst>
                <a:ext uri="{FF2B5EF4-FFF2-40B4-BE49-F238E27FC236}">
                  <a16:creationId xmlns:a16="http://schemas.microsoft.com/office/drawing/2014/main" xmlns="" id="{2EA46EAF-9E8D-448D-9481-5DC60BEE88E2}"/>
                </a:ext>
              </a:extLst>
            </p:cNvPr>
            <p:cNvSpPr/>
            <p:nvPr/>
          </p:nvSpPr>
          <p:spPr>
            <a:xfrm>
              <a:off x="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132838" y="0"/>
                  </a:moveTo>
                  <a:lnTo>
                    <a:pt x="132843" y="1"/>
                  </a:lnTo>
                  <a:lnTo>
                    <a:pt x="132843" y="26815"/>
                  </a:lnTo>
                  <a:lnTo>
                    <a:pt x="132838" y="26814"/>
                  </a:lnTo>
                  <a:cubicBezTo>
                    <a:pt x="74147" y="26814"/>
                    <a:pt x="26405" y="75303"/>
                    <a:pt x="26405" y="134903"/>
                  </a:cubicBezTo>
                  <a:cubicBezTo>
                    <a:pt x="26405" y="194496"/>
                    <a:pt x="74147" y="242983"/>
                    <a:pt x="132838" y="242983"/>
                  </a:cubicBezTo>
                  <a:lnTo>
                    <a:pt x="132843" y="242982"/>
                  </a:lnTo>
                  <a:lnTo>
                    <a:pt x="132843" y="269795"/>
                  </a:lnTo>
                  <a:lnTo>
                    <a:pt x="132838" y="269796"/>
                  </a:lnTo>
                  <a:cubicBezTo>
                    <a:pt x="59596" y="269796"/>
                    <a:pt x="0" y="209281"/>
                    <a:pt x="0" y="134903"/>
                  </a:cubicBezTo>
                  <a:cubicBezTo>
                    <a:pt x="0" y="60518"/>
                    <a:pt x="59596" y="0"/>
                    <a:pt x="132838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3" name="Shape 3991">
              <a:extLst>
                <a:ext uri="{FF2B5EF4-FFF2-40B4-BE49-F238E27FC236}">
                  <a16:creationId xmlns:a16="http://schemas.microsoft.com/office/drawing/2014/main" xmlns="" id="{860506B2-4682-4253-8871-26F3EF00A830}"/>
                </a:ext>
              </a:extLst>
            </p:cNvPr>
            <p:cNvSpPr/>
            <p:nvPr/>
          </p:nvSpPr>
          <p:spPr>
            <a:xfrm>
              <a:off x="132843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0" y="0"/>
                  </a:moveTo>
                  <a:lnTo>
                    <a:pt x="26736" y="2745"/>
                  </a:lnTo>
                  <a:cubicBezTo>
                    <a:pt x="87217" y="15346"/>
                    <a:pt x="132843" y="69815"/>
                    <a:pt x="132843" y="134902"/>
                  </a:cubicBezTo>
                  <a:cubicBezTo>
                    <a:pt x="132843" y="199983"/>
                    <a:pt x="87217" y="254450"/>
                    <a:pt x="26736" y="267050"/>
                  </a:cubicBezTo>
                  <a:lnTo>
                    <a:pt x="0" y="269794"/>
                  </a:lnTo>
                  <a:lnTo>
                    <a:pt x="0" y="242981"/>
                  </a:lnTo>
                  <a:lnTo>
                    <a:pt x="41389" y="234475"/>
                  </a:lnTo>
                  <a:cubicBezTo>
                    <a:pt x="79579" y="218045"/>
                    <a:pt x="106438" y="179597"/>
                    <a:pt x="106438" y="134902"/>
                  </a:cubicBezTo>
                  <a:cubicBezTo>
                    <a:pt x="106438" y="90202"/>
                    <a:pt x="79579" y="51752"/>
                    <a:pt x="41389" y="35321"/>
                  </a:cubicBezTo>
                  <a:lnTo>
                    <a:pt x="0" y="26814"/>
                  </a:lnTo>
                  <a:lnTo>
                    <a:pt x="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4" name="Shape 3992">
              <a:extLst>
                <a:ext uri="{FF2B5EF4-FFF2-40B4-BE49-F238E27FC236}">
                  <a16:creationId xmlns:a16="http://schemas.microsoft.com/office/drawing/2014/main" xmlns="" id="{8ADD7B74-DA03-47E5-9308-456AE8DA1128}"/>
                </a:ext>
              </a:extLst>
            </p:cNvPr>
            <p:cNvSpPr/>
            <p:nvPr/>
          </p:nvSpPr>
          <p:spPr>
            <a:xfrm>
              <a:off x="438126" y="1409291"/>
              <a:ext cx="132843" cy="269794"/>
            </a:xfrm>
            <a:custGeom>
              <a:avLst/>
              <a:gdLst/>
              <a:ahLst/>
              <a:cxnLst/>
              <a:rect l="0" t="0" r="0" b="0"/>
              <a:pathLst>
                <a:path w="132843" h="269794">
                  <a:moveTo>
                    <a:pt x="132843" y="0"/>
                  </a:moveTo>
                  <a:lnTo>
                    <a:pt x="132843" y="26814"/>
                  </a:lnTo>
                  <a:lnTo>
                    <a:pt x="91456" y="35321"/>
                  </a:lnTo>
                  <a:cubicBezTo>
                    <a:pt x="53265" y="51752"/>
                    <a:pt x="26405" y="90202"/>
                    <a:pt x="26405" y="134902"/>
                  </a:cubicBezTo>
                  <a:cubicBezTo>
                    <a:pt x="26405" y="179597"/>
                    <a:pt x="53265" y="218045"/>
                    <a:pt x="91456" y="234475"/>
                  </a:cubicBezTo>
                  <a:lnTo>
                    <a:pt x="132843" y="242981"/>
                  </a:lnTo>
                  <a:lnTo>
                    <a:pt x="132843" y="269794"/>
                  </a:lnTo>
                  <a:lnTo>
                    <a:pt x="106107" y="267050"/>
                  </a:lnTo>
                  <a:cubicBezTo>
                    <a:pt x="45626" y="254450"/>
                    <a:pt x="0" y="199983"/>
                    <a:pt x="0" y="134902"/>
                  </a:cubicBezTo>
                  <a:cubicBezTo>
                    <a:pt x="0" y="69815"/>
                    <a:pt x="45626" y="15346"/>
                    <a:pt x="106107" y="2745"/>
                  </a:cubicBezTo>
                  <a:lnTo>
                    <a:pt x="132843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5" name="Shape 3993">
              <a:extLst>
                <a:ext uri="{FF2B5EF4-FFF2-40B4-BE49-F238E27FC236}">
                  <a16:creationId xmlns:a16="http://schemas.microsoft.com/office/drawing/2014/main" xmlns="" id="{064BFBAA-EEA5-4B27-AD5F-1FA5950896F8}"/>
                </a:ext>
              </a:extLst>
            </p:cNvPr>
            <p:cNvSpPr/>
            <p:nvPr/>
          </p:nvSpPr>
          <p:spPr>
            <a:xfrm>
              <a:off x="570970" y="1409290"/>
              <a:ext cx="132843" cy="269796"/>
            </a:xfrm>
            <a:custGeom>
              <a:avLst/>
              <a:gdLst/>
              <a:ahLst/>
              <a:cxnLst/>
              <a:rect l="0" t="0" r="0" b="0"/>
              <a:pathLst>
                <a:path w="132843" h="269796">
                  <a:moveTo>
                    <a:pt x="4" y="0"/>
                  </a:moveTo>
                  <a:cubicBezTo>
                    <a:pt x="73249" y="0"/>
                    <a:pt x="132843" y="60518"/>
                    <a:pt x="132843" y="134903"/>
                  </a:cubicBezTo>
                  <a:cubicBezTo>
                    <a:pt x="132843" y="209281"/>
                    <a:pt x="73249" y="269796"/>
                    <a:pt x="4" y="269796"/>
                  </a:cubicBezTo>
                  <a:lnTo>
                    <a:pt x="0" y="269795"/>
                  </a:lnTo>
                  <a:lnTo>
                    <a:pt x="0" y="242982"/>
                  </a:lnTo>
                  <a:lnTo>
                    <a:pt x="4" y="242983"/>
                  </a:lnTo>
                  <a:cubicBezTo>
                    <a:pt x="58696" y="242983"/>
                    <a:pt x="106438" y="194496"/>
                    <a:pt x="106438" y="134903"/>
                  </a:cubicBezTo>
                  <a:cubicBezTo>
                    <a:pt x="106438" y="75303"/>
                    <a:pt x="58696" y="26814"/>
                    <a:pt x="4" y="26814"/>
                  </a:cubicBezTo>
                  <a:lnTo>
                    <a:pt x="0" y="26815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6" name="Shape 3994">
              <a:extLst>
                <a:ext uri="{FF2B5EF4-FFF2-40B4-BE49-F238E27FC236}">
                  <a16:creationId xmlns:a16="http://schemas.microsoft.com/office/drawing/2014/main" xmlns="" id="{EB32F4EA-F0F3-4412-A987-592CD3A53DA2}"/>
                </a:ext>
              </a:extLst>
            </p:cNvPr>
            <p:cNvSpPr/>
            <p:nvPr/>
          </p:nvSpPr>
          <p:spPr>
            <a:xfrm>
              <a:off x="121258" y="1410519"/>
              <a:ext cx="125068" cy="151654"/>
            </a:xfrm>
            <a:custGeom>
              <a:avLst/>
              <a:gdLst/>
              <a:ahLst/>
              <a:cxnLst/>
              <a:rect l="0" t="0" r="0" b="0"/>
              <a:pathLst>
                <a:path w="125068" h="151654">
                  <a:moveTo>
                    <a:pt x="125068" y="0"/>
                  </a:moveTo>
                  <a:lnTo>
                    <a:pt x="125068" y="38534"/>
                  </a:lnTo>
                  <a:lnTo>
                    <a:pt x="43296" y="124237"/>
                  </a:lnTo>
                  <a:lnTo>
                    <a:pt x="125068" y="122925"/>
                  </a:lnTo>
                  <a:lnTo>
                    <a:pt x="125068" y="149741"/>
                  </a:lnTo>
                  <a:lnTo>
                    <a:pt x="12647" y="151547"/>
                  </a:lnTo>
                  <a:cubicBezTo>
                    <a:pt x="6009" y="151654"/>
                    <a:pt x="527" y="146414"/>
                    <a:pt x="134" y="139743"/>
                  </a:cubicBezTo>
                  <a:lnTo>
                    <a:pt x="109" y="139746"/>
                  </a:lnTo>
                  <a:lnTo>
                    <a:pt x="62" y="136692"/>
                  </a:lnTo>
                  <a:cubicBezTo>
                    <a:pt x="0" y="133256"/>
                    <a:pt x="1235" y="129790"/>
                    <a:pt x="3781" y="127121"/>
                  </a:cubicBezTo>
                  <a:lnTo>
                    <a:pt x="125068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7" name="Shape 3995">
              <a:extLst>
                <a:ext uri="{FF2B5EF4-FFF2-40B4-BE49-F238E27FC236}">
                  <a16:creationId xmlns:a16="http://schemas.microsoft.com/office/drawing/2014/main" xmlns="" id="{30D25401-3E68-4D80-86F4-8B4D2CE06226}"/>
                </a:ext>
              </a:extLst>
            </p:cNvPr>
            <p:cNvSpPr/>
            <p:nvPr/>
          </p:nvSpPr>
          <p:spPr>
            <a:xfrm>
              <a:off x="246326" y="1315124"/>
              <a:ext cx="134787" cy="245137"/>
            </a:xfrm>
            <a:custGeom>
              <a:avLst/>
              <a:gdLst/>
              <a:ahLst/>
              <a:cxnLst/>
              <a:rect l="0" t="0" r="0" b="0"/>
              <a:pathLst>
                <a:path w="134787" h="245137">
                  <a:moveTo>
                    <a:pt x="25917" y="2314"/>
                  </a:moveTo>
                  <a:cubicBezTo>
                    <a:pt x="32845" y="0"/>
                    <a:pt x="40308" y="3818"/>
                    <a:pt x="42594" y="10844"/>
                  </a:cubicBezTo>
                  <a:lnTo>
                    <a:pt x="56069" y="52336"/>
                  </a:lnTo>
                  <a:lnTo>
                    <a:pt x="134787" y="51072"/>
                  </a:lnTo>
                  <a:lnTo>
                    <a:pt x="134787" y="77890"/>
                  </a:lnTo>
                  <a:lnTo>
                    <a:pt x="64739" y="79015"/>
                  </a:lnTo>
                  <a:lnTo>
                    <a:pt x="104411" y="201103"/>
                  </a:lnTo>
                  <a:lnTo>
                    <a:pt x="134787" y="163494"/>
                  </a:lnTo>
                  <a:lnTo>
                    <a:pt x="134787" y="205772"/>
                  </a:lnTo>
                  <a:lnTo>
                    <a:pt x="109603" y="236955"/>
                  </a:lnTo>
                  <a:cubicBezTo>
                    <a:pt x="109539" y="237037"/>
                    <a:pt x="106726" y="240085"/>
                    <a:pt x="104772" y="240942"/>
                  </a:cubicBezTo>
                  <a:cubicBezTo>
                    <a:pt x="99459" y="243286"/>
                    <a:pt x="93034" y="243643"/>
                    <a:pt x="93034" y="243643"/>
                  </a:cubicBezTo>
                  <a:lnTo>
                    <a:pt x="0" y="245137"/>
                  </a:lnTo>
                  <a:lnTo>
                    <a:pt x="0" y="218321"/>
                  </a:lnTo>
                  <a:lnTo>
                    <a:pt x="81771" y="217008"/>
                  </a:lnTo>
                  <a:lnTo>
                    <a:pt x="40863" y="91101"/>
                  </a:lnTo>
                  <a:lnTo>
                    <a:pt x="0" y="133930"/>
                  </a:lnTo>
                  <a:lnTo>
                    <a:pt x="0" y="95396"/>
                  </a:lnTo>
                  <a:lnTo>
                    <a:pt x="31525" y="62354"/>
                  </a:lnTo>
                  <a:lnTo>
                    <a:pt x="17518" y="19251"/>
                  </a:lnTo>
                  <a:cubicBezTo>
                    <a:pt x="15232" y="12216"/>
                    <a:pt x="19000" y="4635"/>
                    <a:pt x="25917" y="2314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8" name="Shape 3996">
              <a:extLst>
                <a:ext uri="{FF2B5EF4-FFF2-40B4-BE49-F238E27FC236}">
                  <a16:creationId xmlns:a16="http://schemas.microsoft.com/office/drawing/2014/main" xmlns="" id="{700F800E-7D34-464A-9FF7-3D62F05DDBCF}"/>
                </a:ext>
              </a:extLst>
            </p:cNvPr>
            <p:cNvSpPr/>
            <p:nvPr/>
          </p:nvSpPr>
          <p:spPr>
            <a:xfrm>
              <a:off x="381113" y="1364422"/>
              <a:ext cx="113831" cy="156473"/>
            </a:xfrm>
            <a:custGeom>
              <a:avLst/>
              <a:gdLst/>
              <a:ahLst/>
              <a:cxnLst/>
              <a:rect l="0" t="0" r="0" b="0"/>
              <a:pathLst>
                <a:path w="113831" h="156473">
                  <a:moveTo>
                    <a:pt x="99218" y="133"/>
                  </a:moveTo>
                  <a:cubicBezTo>
                    <a:pt x="102105" y="267"/>
                    <a:pt x="105458" y="799"/>
                    <a:pt x="107372" y="2393"/>
                  </a:cubicBezTo>
                  <a:cubicBezTo>
                    <a:pt x="113013" y="7088"/>
                    <a:pt x="113831" y="15536"/>
                    <a:pt x="109205" y="21256"/>
                  </a:cubicBezTo>
                  <a:lnTo>
                    <a:pt x="0" y="156473"/>
                  </a:lnTo>
                  <a:lnTo>
                    <a:pt x="0" y="114195"/>
                  </a:lnTo>
                  <a:lnTo>
                    <a:pt x="70048" y="27465"/>
                  </a:lnTo>
                  <a:lnTo>
                    <a:pt x="0" y="28591"/>
                  </a:lnTo>
                  <a:lnTo>
                    <a:pt x="0" y="1774"/>
                  </a:lnTo>
                  <a:lnTo>
                    <a:pt x="93857" y="267"/>
                  </a:lnTo>
                  <a:cubicBezTo>
                    <a:pt x="93910" y="266"/>
                    <a:pt x="96331" y="0"/>
                    <a:pt x="99218" y="133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19" name="Shape 3997">
              <a:extLst>
                <a:ext uri="{FF2B5EF4-FFF2-40B4-BE49-F238E27FC236}">
                  <a16:creationId xmlns:a16="http://schemas.microsoft.com/office/drawing/2014/main" xmlns="" id="{A4574F4F-6DCD-405A-A65E-12ABB39C8E10}"/>
                </a:ext>
              </a:extLst>
            </p:cNvPr>
            <p:cNvSpPr/>
            <p:nvPr/>
          </p:nvSpPr>
          <p:spPr>
            <a:xfrm>
              <a:off x="217001" y="1307912"/>
              <a:ext cx="107262" cy="26814"/>
            </a:xfrm>
            <a:custGeom>
              <a:avLst/>
              <a:gdLst/>
              <a:ahLst/>
              <a:cxnLst/>
              <a:rect l="0" t="0" r="0" b="0"/>
              <a:pathLst>
                <a:path w="107262" h="26814">
                  <a:moveTo>
                    <a:pt x="13206" y="0"/>
                  </a:moveTo>
                  <a:lnTo>
                    <a:pt x="94065" y="0"/>
                  </a:lnTo>
                  <a:cubicBezTo>
                    <a:pt x="101358" y="0"/>
                    <a:pt x="107262" y="5996"/>
                    <a:pt x="107262" y="13402"/>
                  </a:cubicBezTo>
                  <a:cubicBezTo>
                    <a:pt x="107262" y="20809"/>
                    <a:pt x="101358" y="26814"/>
                    <a:pt x="94065" y="26814"/>
                  </a:cubicBezTo>
                  <a:lnTo>
                    <a:pt x="13206" y="26814"/>
                  </a:lnTo>
                  <a:cubicBezTo>
                    <a:pt x="5913" y="26814"/>
                    <a:pt x="0" y="20809"/>
                    <a:pt x="0" y="13402"/>
                  </a:cubicBezTo>
                  <a:cubicBezTo>
                    <a:pt x="0" y="5996"/>
                    <a:pt x="5913" y="0"/>
                    <a:pt x="13206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0" name="Shape 3998">
              <a:extLst>
                <a:ext uri="{FF2B5EF4-FFF2-40B4-BE49-F238E27FC236}">
                  <a16:creationId xmlns:a16="http://schemas.microsoft.com/office/drawing/2014/main" xmlns="" id="{0D6D8424-2B95-45D1-A72A-8D539045E9BA}"/>
                </a:ext>
              </a:extLst>
            </p:cNvPr>
            <p:cNvSpPr/>
            <p:nvPr/>
          </p:nvSpPr>
          <p:spPr>
            <a:xfrm>
              <a:off x="281356" y="1480510"/>
              <a:ext cx="125418" cy="127358"/>
            </a:xfrm>
            <a:custGeom>
              <a:avLst/>
              <a:gdLst/>
              <a:ahLst/>
              <a:cxnLst/>
              <a:rect l="0" t="0" r="0" b="0"/>
              <a:pathLst>
                <a:path w="125418" h="127358">
                  <a:moveTo>
                    <a:pt x="62715" y="0"/>
                  </a:moveTo>
                  <a:cubicBezTo>
                    <a:pt x="97289" y="0"/>
                    <a:pt x="125418" y="28564"/>
                    <a:pt x="125418" y="63685"/>
                  </a:cubicBezTo>
                  <a:cubicBezTo>
                    <a:pt x="125418" y="98796"/>
                    <a:pt x="97289" y="127358"/>
                    <a:pt x="62715" y="127358"/>
                  </a:cubicBezTo>
                  <a:cubicBezTo>
                    <a:pt x="28138" y="127358"/>
                    <a:pt x="0" y="98796"/>
                    <a:pt x="0" y="63685"/>
                  </a:cubicBezTo>
                  <a:cubicBezTo>
                    <a:pt x="0" y="28564"/>
                    <a:pt x="28138" y="0"/>
                    <a:pt x="62715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ED0C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1" name="Shape 3999">
              <a:extLst>
                <a:ext uri="{FF2B5EF4-FFF2-40B4-BE49-F238E27FC236}">
                  <a16:creationId xmlns:a16="http://schemas.microsoft.com/office/drawing/2014/main" xmlns="" id="{36459EEA-9D2D-45E3-AC73-32807E42577C}"/>
                </a:ext>
              </a:extLst>
            </p:cNvPr>
            <p:cNvSpPr/>
            <p:nvPr/>
          </p:nvSpPr>
          <p:spPr>
            <a:xfrm>
              <a:off x="296217" y="1535816"/>
              <a:ext cx="61050" cy="115624"/>
            </a:xfrm>
            <a:custGeom>
              <a:avLst/>
              <a:gdLst/>
              <a:ahLst/>
              <a:cxnLst/>
              <a:rect l="0" t="0" r="0" b="0"/>
              <a:pathLst>
                <a:path w="61050" h="115624">
                  <a:moveTo>
                    <a:pt x="47853" y="0"/>
                  </a:moveTo>
                  <a:cubicBezTo>
                    <a:pt x="55146" y="0"/>
                    <a:pt x="61050" y="5998"/>
                    <a:pt x="61050" y="13401"/>
                  </a:cubicBezTo>
                  <a:lnTo>
                    <a:pt x="61050" y="102214"/>
                  </a:lnTo>
                  <a:cubicBezTo>
                    <a:pt x="61050" y="109619"/>
                    <a:pt x="55146" y="115624"/>
                    <a:pt x="47853" y="115624"/>
                  </a:cubicBezTo>
                  <a:lnTo>
                    <a:pt x="13197" y="115624"/>
                  </a:lnTo>
                  <a:cubicBezTo>
                    <a:pt x="5904" y="115624"/>
                    <a:pt x="0" y="109619"/>
                    <a:pt x="0" y="102214"/>
                  </a:cubicBezTo>
                  <a:cubicBezTo>
                    <a:pt x="0" y="94815"/>
                    <a:pt x="5904" y="88810"/>
                    <a:pt x="13197" y="88810"/>
                  </a:cubicBezTo>
                  <a:lnTo>
                    <a:pt x="34645" y="88810"/>
                  </a:lnTo>
                  <a:lnTo>
                    <a:pt x="34645" y="13401"/>
                  </a:lnTo>
                  <a:cubicBezTo>
                    <a:pt x="34645" y="5998"/>
                    <a:pt x="40561" y="0"/>
                    <a:pt x="47853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C6D6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2" name="Shape 4000">
              <a:extLst>
                <a:ext uri="{FF2B5EF4-FFF2-40B4-BE49-F238E27FC236}">
                  <a16:creationId xmlns:a16="http://schemas.microsoft.com/office/drawing/2014/main" xmlns="" id="{79D73F31-1B9F-44F6-952C-F6C0B994AE5A}"/>
                </a:ext>
              </a:extLst>
            </p:cNvPr>
            <p:cNvSpPr/>
            <p:nvPr/>
          </p:nvSpPr>
          <p:spPr>
            <a:xfrm>
              <a:off x="437910" y="1302469"/>
              <a:ext cx="152266" cy="265183"/>
            </a:xfrm>
            <a:custGeom>
              <a:avLst/>
              <a:gdLst/>
              <a:ahLst/>
              <a:cxnLst/>
              <a:rect l="0" t="0" r="0" b="0"/>
              <a:pathLst>
                <a:path w="152266" h="265183">
                  <a:moveTo>
                    <a:pt x="19038" y="1032"/>
                  </a:moveTo>
                  <a:cubicBezTo>
                    <a:pt x="22261" y="2063"/>
                    <a:pt x="25097" y="4344"/>
                    <a:pt x="26784" y="7629"/>
                  </a:cubicBezTo>
                  <a:lnTo>
                    <a:pt x="148898" y="245580"/>
                  </a:lnTo>
                  <a:cubicBezTo>
                    <a:pt x="152266" y="252148"/>
                    <a:pt x="149761" y="260242"/>
                    <a:pt x="143291" y="263660"/>
                  </a:cubicBezTo>
                  <a:cubicBezTo>
                    <a:pt x="141339" y="264694"/>
                    <a:pt x="139254" y="265183"/>
                    <a:pt x="137199" y="265183"/>
                  </a:cubicBezTo>
                  <a:cubicBezTo>
                    <a:pt x="132436" y="265183"/>
                    <a:pt x="127836" y="262556"/>
                    <a:pt x="125482" y="257968"/>
                  </a:cubicBezTo>
                  <a:lnTo>
                    <a:pt x="3370" y="20017"/>
                  </a:lnTo>
                  <a:cubicBezTo>
                    <a:pt x="0" y="13446"/>
                    <a:pt x="2507" y="5355"/>
                    <a:pt x="8971" y="1932"/>
                  </a:cubicBezTo>
                  <a:cubicBezTo>
                    <a:pt x="12205" y="219"/>
                    <a:pt x="15815" y="0"/>
                    <a:pt x="19038" y="1032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3" name="Shape 4001">
              <a:extLst>
                <a:ext uri="{FF2B5EF4-FFF2-40B4-BE49-F238E27FC236}">
                  <a16:creationId xmlns:a16="http://schemas.microsoft.com/office/drawing/2014/main" xmlns="" id="{CEB44C57-DEFB-4AF3-83E8-CD897306632C}"/>
                </a:ext>
              </a:extLst>
            </p:cNvPr>
            <p:cNvSpPr/>
            <p:nvPr/>
          </p:nvSpPr>
          <p:spPr>
            <a:xfrm>
              <a:off x="457769" y="1337446"/>
              <a:ext cx="147652" cy="62781"/>
            </a:xfrm>
            <a:custGeom>
              <a:avLst/>
              <a:gdLst/>
              <a:ahLst/>
              <a:cxnLst/>
              <a:rect l="0" t="0" r="0" b="0"/>
              <a:pathLst>
                <a:path w="147652" h="62781">
                  <a:moveTo>
                    <a:pt x="141932" y="1139"/>
                  </a:moveTo>
                  <a:cubicBezTo>
                    <a:pt x="145581" y="0"/>
                    <a:pt x="147652" y="3362"/>
                    <a:pt x="146552" y="8655"/>
                  </a:cubicBezTo>
                  <a:cubicBezTo>
                    <a:pt x="146221" y="10253"/>
                    <a:pt x="145640" y="11841"/>
                    <a:pt x="144892" y="13311"/>
                  </a:cubicBezTo>
                  <a:cubicBezTo>
                    <a:pt x="143154" y="16721"/>
                    <a:pt x="140508" y="19503"/>
                    <a:pt x="137960" y="20301"/>
                  </a:cubicBezTo>
                  <a:lnTo>
                    <a:pt x="5719" y="61643"/>
                  </a:lnTo>
                  <a:cubicBezTo>
                    <a:pt x="2068" y="62781"/>
                    <a:pt x="0" y="59419"/>
                    <a:pt x="1098" y="54131"/>
                  </a:cubicBezTo>
                  <a:cubicBezTo>
                    <a:pt x="2194" y="48837"/>
                    <a:pt x="6041" y="43625"/>
                    <a:pt x="9692" y="42483"/>
                  </a:cubicBezTo>
                  <a:lnTo>
                    <a:pt x="141932" y="1139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4" name="Shape 4002">
              <a:extLst>
                <a:ext uri="{FF2B5EF4-FFF2-40B4-BE49-F238E27FC236}">
                  <a16:creationId xmlns:a16="http://schemas.microsoft.com/office/drawing/2014/main" xmlns="" id="{FF8D4015-0D5B-44BD-A8BC-F3458ABC07CF}"/>
                </a:ext>
              </a:extLst>
            </p:cNvPr>
            <p:cNvSpPr/>
            <p:nvPr/>
          </p:nvSpPr>
          <p:spPr>
            <a:xfrm>
              <a:off x="393577" y="1296178"/>
              <a:ext cx="70955" cy="26814"/>
            </a:xfrm>
            <a:custGeom>
              <a:avLst/>
              <a:gdLst/>
              <a:ahLst/>
              <a:cxnLst/>
              <a:rect l="0" t="0" r="0" b="0"/>
              <a:pathLst>
                <a:path w="70955" h="26814">
                  <a:moveTo>
                    <a:pt x="13199" y="0"/>
                  </a:moveTo>
                  <a:lnTo>
                    <a:pt x="57758" y="0"/>
                  </a:lnTo>
                  <a:cubicBezTo>
                    <a:pt x="65051" y="0"/>
                    <a:pt x="70955" y="6007"/>
                    <a:pt x="70955" y="13413"/>
                  </a:cubicBezTo>
                  <a:cubicBezTo>
                    <a:pt x="70955" y="20816"/>
                    <a:pt x="65051" y="26814"/>
                    <a:pt x="57758" y="26814"/>
                  </a:cubicBezTo>
                  <a:lnTo>
                    <a:pt x="13199" y="26814"/>
                  </a:lnTo>
                  <a:cubicBezTo>
                    <a:pt x="5907" y="26814"/>
                    <a:pt x="0" y="20816"/>
                    <a:pt x="0" y="13413"/>
                  </a:cubicBezTo>
                  <a:cubicBezTo>
                    <a:pt x="0" y="6007"/>
                    <a:pt x="5907" y="0"/>
                    <a:pt x="13199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36485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5" name="Shape 4003">
              <a:extLst>
                <a:ext uri="{FF2B5EF4-FFF2-40B4-BE49-F238E27FC236}">
                  <a16:creationId xmlns:a16="http://schemas.microsoft.com/office/drawing/2014/main" xmlns="" id="{3A7B502A-2559-407C-B02C-B334C3A186CF}"/>
                </a:ext>
              </a:extLst>
            </p:cNvPr>
            <p:cNvSpPr/>
            <p:nvPr/>
          </p:nvSpPr>
          <p:spPr>
            <a:xfrm>
              <a:off x="579189" y="1278414"/>
              <a:ext cx="39636" cy="90563"/>
            </a:xfrm>
            <a:custGeom>
              <a:avLst/>
              <a:gdLst/>
              <a:ahLst/>
              <a:cxnLst/>
              <a:rect l="0" t="0" r="0" b="0"/>
              <a:pathLst>
                <a:path w="39636" h="90563">
                  <a:moveTo>
                    <a:pt x="9909" y="0"/>
                  </a:moveTo>
                  <a:lnTo>
                    <a:pt x="29727" y="0"/>
                  </a:lnTo>
                  <a:lnTo>
                    <a:pt x="29727" y="2947"/>
                  </a:lnTo>
                  <a:cubicBezTo>
                    <a:pt x="29727" y="7503"/>
                    <a:pt x="31510" y="11874"/>
                    <a:pt x="34682" y="15094"/>
                  </a:cubicBezTo>
                  <a:cubicBezTo>
                    <a:pt x="37855" y="18317"/>
                    <a:pt x="39636" y="22685"/>
                    <a:pt x="39636" y="27240"/>
                  </a:cubicBezTo>
                  <a:lnTo>
                    <a:pt x="39636" y="81060"/>
                  </a:lnTo>
                  <a:cubicBezTo>
                    <a:pt x="39636" y="86309"/>
                    <a:pt x="35447" y="90563"/>
                    <a:pt x="30278" y="90563"/>
                  </a:cubicBezTo>
                  <a:lnTo>
                    <a:pt x="9359" y="90563"/>
                  </a:lnTo>
                  <a:cubicBezTo>
                    <a:pt x="4190" y="90563"/>
                    <a:pt x="0" y="86309"/>
                    <a:pt x="0" y="81060"/>
                  </a:cubicBezTo>
                  <a:lnTo>
                    <a:pt x="0" y="27240"/>
                  </a:lnTo>
                  <a:cubicBezTo>
                    <a:pt x="0" y="22685"/>
                    <a:pt x="1781" y="18317"/>
                    <a:pt x="4955" y="15094"/>
                  </a:cubicBezTo>
                  <a:cubicBezTo>
                    <a:pt x="8126" y="11871"/>
                    <a:pt x="9909" y="7503"/>
                    <a:pt x="9909" y="2947"/>
                  </a:cubicBezTo>
                  <a:lnTo>
                    <a:pt x="9909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6" name="Shape 4004">
              <a:extLst>
                <a:ext uri="{FF2B5EF4-FFF2-40B4-BE49-F238E27FC236}">
                  <a16:creationId xmlns:a16="http://schemas.microsoft.com/office/drawing/2014/main" xmlns="" id="{9F8775A0-9370-4456-937A-FAA0933ED829}"/>
                </a:ext>
              </a:extLst>
            </p:cNvPr>
            <p:cNvSpPr/>
            <p:nvPr/>
          </p:nvSpPr>
          <p:spPr>
            <a:xfrm>
              <a:off x="587895" y="1270333"/>
              <a:ext cx="22222" cy="8080"/>
            </a:xfrm>
            <a:custGeom>
              <a:avLst/>
              <a:gdLst/>
              <a:ahLst/>
              <a:cxnLst/>
              <a:rect l="0" t="0" r="0" b="0"/>
              <a:pathLst>
                <a:path w="22222" h="8080">
                  <a:moveTo>
                    <a:pt x="3632" y="0"/>
                  </a:moveTo>
                  <a:lnTo>
                    <a:pt x="18590" y="0"/>
                  </a:lnTo>
                  <a:cubicBezTo>
                    <a:pt x="20597" y="0"/>
                    <a:pt x="22222" y="1651"/>
                    <a:pt x="22222" y="3687"/>
                  </a:cubicBezTo>
                  <a:lnTo>
                    <a:pt x="22222" y="8080"/>
                  </a:lnTo>
                  <a:lnTo>
                    <a:pt x="0" y="8080"/>
                  </a:lnTo>
                  <a:lnTo>
                    <a:pt x="0" y="3687"/>
                  </a:lnTo>
                  <a:cubicBezTo>
                    <a:pt x="0" y="1651"/>
                    <a:pt x="1625" y="0"/>
                    <a:pt x="3632" y="0"/>
                  </a:cubicBez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7" name="Shape 122166">
              <a:extLst>
                <a:ext uri="{FF2B5EF4-FFF2-40B4-BE49-F238E27FC236}">
                  <a16:creationId xmlns:a16="http://schemas.microsoft.com/office/drawing/2014/main" xmlns="" id="{14D500EB-8421-4AAC-8D97-EA7895023CE5}"/>
                </a:ext>
              </a:extLst>
            </p:cNvPr>
            <p:cNvSpPr/>
            <p:nvPr/>
          </p:nvSpPr>
          <p:spPr>
            <a:xfrm>
              <a:off x="559127" y="1336426"/>
              <a:ext cx="29177" cy="29070"/>
            </a:xfrm>
            <a:custGeom>
              <a:avLst/>
              <a:gdLst/>
              <a:ahLst/>
              <a:cxnLst/>
              <a:rect l="0" t="0" r="0" b="0"/>
              <a:pathLst>
                <a:path w="29177" h="29070">
                  <a:moveTo>
                    <a:pt x="0" y="0"/>
                  </a:moveTo>
                  <a:lnTo>
                    <a:pt x="29177" y="0"/>
                  </a:lnTo>
                  <a:lnTo>
                    <a:pt x="29177" y="29070"/>
                  </a:lnTo>
                  <a:lnTo>
                    <a:pt x="0" y="29070"/>
                  </a:lnTo>
                  <a:lnTo>
                    <a:pt x="0" y="0"/>
                  </a:lnTo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AE0E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8" name="Shape 4006">
              <a:extLst>
                <a:ext uri="{FF2B5EF4-FFF2-40B4-BE49-F238E27FC236}">
                  <a16:creationId xmlns:a16="http://schemas.microsoft.com/office/drawing/2014/main" xmlns="" id="{F90DCEE8-B68D-4DE2-90A6-9BF1D7256A7A}"/>
                </a:ext>
              </a:extLst>
            </p:cNvPr>
            <p:cNvSpPr/>
            <p:nvPr/>
          </p:nvSpPr>
          <p:spPr>
            <a:xfrm>
              <a:off x="525144" y="1290183"/>
              <a:ext cx="53541" cy="100584"/>
            </a:xfrm>
            <a:custGeom>
              <a:avLst/>
              <a:gdLst/>
              <a:ahLst/>
              <a:cxnLst/>
              <a:rect l="0" t="0" r="0" b="0"/>
              <a:pathLst>
                <a:path w="53541" h="100584">
                  <a:moveTo>
                    <a:pt x="48356" y="0"/>
                  </a:moveTo>
                  <a:lnTo>
                    <a:pt x="53541" y="97943"/>
                  </a:lnTo>
                  <a:lnTo>
                    <a:pt x="5185" y="100584"/>
                  </a:lnTo>
                  <a:lnTo>
                    <a:pt x="0" y="2638"/>
                  </a:lnTo>
                  <a:lnTo>
                    <a:pt x="4835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7126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29" name="Shape 4007">
              <a:extLst>
                <a:ext uri="{FF2B5EF4-FFF2-40B4-BE49-F238E27FC236}">
                  <a16:creationId xmlns:a16="http://schemas.microsoft.com/office/drawing/2014/main" xmlns="" id="{077BBC7F-0183-41F7-81AB-5D668E7F2D3A}"/>
                </a:ext>
              </a:extLst>
            </p:cNvPr>
            <p:cNvSpPr/>
            <p:nvPr/>
          </p:nvSpPr>
          <p:spPr>
            <a:xfrm>
              <a:off x="532288" y="1297648"/>
              <a:ext cx="37296" cy="22302"/>
            </a:xfrm>
            <a:custGeom>
              <a:avLst/>
              <a:gdLst/>
              <a:ahLst/>
              <a:cxnLst/>
              <a:rect l="0" t="0" r="0" b="0"/>
              <a:pathLst>
                <a:path w="37296" h="22302">
                  <a:moveTo>
                    <a:pt x="36220" y="0"/>
                  </a:moveTo>
                  <a:lnTo>
                    <a:pt x="37296" y="20324"/>
                  </a:lnTo>
                  <a:lnTo>
                    <a:pt x="1075" y="22302"/>
                  </a:lnTo>
                  <a:lnTo>
                    <a:pt x="0" y="1978"/>
                  </a:lnTo>
                  <a:lnTo>
                    <a:pt x="36220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BCB9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  <p:sp>
          <p:nvSpPr>
            <p:cNvPr id="230" name="Shape 4008">
              <a:extLst>
                <a:ext uri="{FF2B5EF4-FFF2-40B4-BE49-F238E27FC236}">
                  <a16:creationId xmlns:a16="http://schemas.microsoft.com/office/drawing/2014/main" xmlns="" id="{FD09371D-1FAB-4CD4-B83C-D875FB4ED10A}"/>
                </a:ext>
              </a:extLst>
            </p:cNvPr>
            <p:cNvSpPr/>
            <p:nvPr/>
          </p:nvSpPr>
          <p:spPr>
            <a:xfrm>
              <a:off x="494400" y="1326102"/>
              <a:ext cx="153136" cy="80114"/>
            </a:xfrm>
            <a:custGeom>
              <a:avLst/>
              <a:gdLst/>
              <a:ahLst/>
              <a:cxnLst/>
              <a:rect l="0" t="0" r="0" b="0"/>
              <a:pathLst>
                <a:path w="153136" h="80114">
                  <a:moveTo>
                    <a:pt x="153136" y="0"/>
                  </a:moveTo>
                  <a:lnTo>
                    <a:pt x="128019" y="76043"/>
                  </a:lnTo>
                  <a:lnTo>
                    <a:pt x="34031" y="80114"/>
                  </a:lnTo>
                  <a:lnTo>
                    <a:pt x="0" y="1656"/>
                  </a:lnTo>
                  <a:lnTo>
                    <a:pt x="153136" y="0"/>
                  </a:lnTo>
                  <a:close/>
                </a:path>
              </a:pathLst>
            </a:custGeom>
            <a:ln w="0" cap="rnd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CCB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fr-FR"/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09190"/>
            <a:ext cx="6768752" cy="614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5893362" cy="634082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92D050"/>
                </a:solidFill>
              </a:rPr>
              <a:t>Notes </a:t>
            </a:r>
            <a:r>
              <a:rPr lang="fr-FR" sz="3200" b="1" dirty="0" smtClean="0">
                <a:solidFill>
                  <a:srgbClr val="92D050"/>
                </a:solidFill>
              </a:rPr>
              <a:t>détaillées </a:t>
            </a:r>
            <a:r>
              <a:rPr lang="fr-FR" sz="3200" b="1" dirty="0" smtClean="0"/>
              <a:t>Châtellerault</a:t>
            </a:r>
            <a:endParaRPr lang="fr-FR" sz="32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B57D4AB-9F4D-40BE-8D99-5EED020DF2C7}"/>
              </a:ext>
            </a:extLst>
          </p:cNvPr>
          <p:cNvSpPr txBox="1"/>
          <p:nvPr/>
        </p:nvSpPr>
        <p:spPr>
          <a:xfrm>
            <a:off x="175452" y="6470675"/>
            <a:ext cx="4481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Note sur 6  (1 : pas du tout d’accord / 6 tout à fait d’accord)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853599"/>
            <a:ext cx="9144000" cy="55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98" y="233436"/>
            <a:ext cx="9061714" cy="634082"/>
          </a:xfrm>
        </p:spPr>
        <p:txBody>
          <a:bodyPr>
            <a:noAutofit/>
          </a:bodyPr>
          <a:lstStyle/>
          <a:p>
            <a:pPr algn="l"/>
            <a:r>
              <a:rPr lang="fr-FR" sz="3200" b="1" dirty="0">
                <a:solidFill>
                  <a:srgbClr val="92D050"/>
                </a:solidFill>
              </a:rPr>
              <a:t>Comparaison avec les </a:t>
            </a:r>
            <a:r>
              <a:rPr lang="fr-FR" sz="3200" b="1" dirty="0" smtClean="0">
                <a:solidFill>
                  <a:srgbClr val="92D050"/>
                </a:solidFill>
              </a:rPr>
              <a:t>villes </a:t>
            </a:r>
            <a:r>
              <a:rPr lang="fr-FR" sz="2500" b="1" dirty="0" smtClean="0"/>
              <a:t>Châtellerault</a:t>
            </a:r>
            <a:r>
              <a:rPr lang="fr-FR" sz="2500" b="1" dirty="0" smtClean="0">
                <a:solidFill>
                  <a:srgbClr val="92D050"/>
                </a:solidFill>
              </a:rPr>
              <a:t> </a:t>
            </a:r>
            <a:r>
              <a:rPr lang="fr-FR" sz="2500" b="1" dirty="0" smtClean="0"/>
              <a:t>Poitiers Rochefort</a:t>
            </a:r>
            <a:endParaRPr lang="fr-FR" sz="2500" b="1" dirty="0">
              <a:highlight>
                <a:srgbClr val="FFFF00"/>
              </a:highligh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22"/>
            <a:ext cx="9144000" cy="589084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B57D4AB-9F4D-40BE-8D99-5EED020DF2C7}"/>
              </a:ext>
            </a:extLst>
          </p:cNvPr>
          <p:cNvSpPr txBox="1"/>
          <p:nvPr/>
        </p:nvSpPr>
        <p:spPr>
          <a:xfrm>
            <a:off x="175452" y="6470675"/>
            <a:ext cx="4481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Note sur 6  (1 : pas du tout d’accord / 6 tout à fait d’accord)</a:t>
            </a:r>
          </a:p>
        </p:txBody>
      </p:sp>
    </p:spTree>
    <p:extLst>
      <p:ext uri="{BB962C8B-B14F-4D97-AF65-F5344CB8AC3E}">
        <p14:creationId xmlns:p14="http://schemas.microsoft.com/office/powerpoint/2010/main" val="2588114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18587</TotalTime>
  <Words>512</Words>
  <Application>Microsoft Office PowerPoint</Application>
  <PresentationFormat>Affichage à l'écran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Le Baromètre des villes cyclables</vt:lpstr>
      <vt:lpstr>Présentation PowerPoint</vt:lpstr>
      <vt:lpstr>Présentation PowerPoint</vt:lpstr>
      <vt:lpstr>Participation</vt:lpstr>
      <vt:lpstr>Participation</vt:lpstr>
      <vt:lpstr>Participation</vt:lpstr>
      <vt:lpstr>Notes détaillées Châtellerault</vt:lpstr>
      <vt:lpstr>Comparaison avec les villes Châtellerault Poitiers Rochefort</vt:lpstr>
      <vt:lpstr>Préconisations des répondants Châtellerault</vt:lpstr>
      <vt:lpstr>Points noirs Châtellerault</vt:lpstr>
      <vt:lpstr>Commentaires Châtellerault</vt:lpstr>
      <vt:lpstr>Synthèse Châtellerault</vt:lpstr>
    </vt:vector>
  </TitlesOfParts>
  <Company>EDF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le vélo à Avon</dc:title>
  <dc:creator>COINCE Anne-Sophie</dc:creator>
  <cp:lastModifiedBy>Breque Sarah</cp:lastModifiedBy>
  <cp:revision>455</cp:revision>
  <dcterms:created xsi:type="dcterms:W3CDTF">2015-05-13T19:18:51Z</dcterms:created>
  <dcterms:modified xsi:type="dcterms:W3CDTF">2018-03-16T15:32:04Z</dcterms:modified>
</cp:coreProperties>
</file>